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6"/>
  </p:notesMasterIdLst>
  <p:sldIdLst>
    <p:sldId id="261" r:id="rId2"/>
    <p:sldId id="290" r:id="rId3"/>
    <p:sldId id="295" r:id="rId4"/>
    <p:sldId id="296" r:id="rId5"/>
    <p:sldId id="304" r:id="rId6"/>
    <p:sldId id="291" r:id="rId7"/>
    <p:sldId id="300" r:id="rId8"/>
    <p:sldId id="292" r:id="rId9"/>
    <p:sldId id="293" r:id="rId10"/>
    <p:sldId id="294" r:id="rId11"/>
    <p:sldId id="297" r:id="rId12"/>
    <p:sldId id="301" r:id="rId13"/>
    <p:sldId id="302" r:id="rId14"/>
    <p:sldId id="298" r:id="rId15"/>
    <p:sldId id="283" r:id="rId16"/>
    <p:sldId id="303" r:id="rId17"/>
    <p:sldId id="269" r:id="rId18"/>
    <p:sldId id="284" r:id="rId19"/>
    <p:sldId id="305" r:id="rId20"/>
    <p:sldId id="308" r:id="rId21"/>
    <p:sldId id="307" r:id="rId22"/>
    <p:sldId id="306" r:id="rId23"/>
    <p:sldId id="285" r:id="rId24"/>
    <p:sldId id="309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E2B"/>
    <a:srgbClr val="03C6AB"/>
    <a:srgbClr val="0282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4645" autoAdjust="0"/>
  </p:normalViewPr>
  <p:slideViewPr>
    <p:cSldViewPr snapToGrid="0">
      <p:cViewPr varScale="1">
        <p:scale>
          <a:sx n="106" d="100"/>
          <a:sy n="106" d="100"/>
        </p:scale>
        <p:origin x="1470" y="24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C143D6-111D-41FF-985A-AED492DD8400}" type="datetimeFigureOut">
              <a:rPr lang="ko-KR" altLang="en-US" smtClean="0"/>
              <a:t>2022-04-14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CCDA9-4522-4C6E-B788-F7998354E2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818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CCDA9-4522-4C6E-B788-F7998354E2F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217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CCDA9-4522-4C6E-B788-F7998354E2F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930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CCDA9-4522-4C6E-B788-F7998354E2F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728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1E4C4-DE4B-4925-B09D-F55F88892FE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2022-04-14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460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58E9E-A3BF-4A21-B9B2-8EFDC2DD98B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2022-04-14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299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784A8-27D8-40AE-A8C9-9174BB0D7C1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2022-04-14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724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34A88-12C9-4CBB-9F29-7336B9D1120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2022-04-14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85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913B5-D3A9-4581-905E-BA02C3F5D91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2022-04-14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170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397B-F29C-4F14-870B-4A859001AD1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2022-04-14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825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3DFAF-12C9-425A-AF7E-D76A2151082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2022-04-14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250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2E5E6-C8A7-40EC-B7A0-828B8CEBC8D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2022-04-14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78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B5054-73CF-475B-AFAC-AD8CEE955A1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2022-04-14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282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DBD20-5FB5-421B-BF79-377D3A168D0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2022-04-14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981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42646-6C1A-4C8D-BD3A-97327CD9D24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2022-04-14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170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E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340E-5333-4E11-9432-4F452A7DECA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2022-04-14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6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2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2277539" y="-55867"/>
            <a:ext cx="14469539" cy="6337662"/>
            <a:chOff x="-2277539" y="-55867"/>
            <a:chExt cx="14469539" cy="6337662"/>
          </a:xfrm>
        </p:grpSpPr>
        <p:grpSp>
          <p:nvGrpSpPr>
            <p:cNvPr id="2" name="그룹 1"/>
            <p:cNvGrpSpPr/>
            <p:nvPr/>
          </p:nvGrpSpPr>
          <p:grpSpPr>
            <a:xfrm>
              <a:off x="-2277539" y="0"/>
              <a:ext cx="14469539" cy="6281795"/>
              <a:chOff x="-2277539" y="0"/>
              <a:chExt cx="14469539" cy="6281795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7D4DD81B-AE00-4E3E-8182-D4C50AEEB665}"/>
                  </a:ext>
                </a:extLst>
              </p:cNvPr>
              <p:cNvGrpSpPr/>
              <p:nvPr/>
            </p:nvGrpSpPr>
            <p:grpSpPr>
              <a:xfrm rot="16200000">
                <a:off x="9676981" y="2074813"/>
                <a:ext cx="2166595" cy="2863443"/>
                <a:chOff x="5230303" y="3990296"/>
                <a:chExt cx="2166595" cy="2863443"/>
              </a:xfrm>
            </p:grpSpPr>
            <p:sp>
              <p:nvSpPr>
                <p:cNvPr id="16" name="평행 사변형 15">
                  <a:extLst>
                    <a:ext uri="{FF2B5EF4-FFF2-40B4-BE49-F238E27FC236}">
                      <a16:creationId xmlns:a16="http://schemas.microsoft.com/office/drawing/2014/main" id="{E73FE382-4FB1-4B9A-A12D-CA694E2AA7D9}"/>
                    </a:ext>
                  </a:extLst>
                </p:cNvPr>
                <p:cNvSpPr/>
                <p:nvPr/>
              </p:nvSpPr>
              <p:spPr>
                <a:xfrm rot="16200000" flipV="1">
                  <a:off x="5463676" y="3756923"/>
                  <a:ext cx="1699850" cy="2166595"/>
                </a:xfrm>
                <a:prstGeom prst="parallelogram">
                  <a:avLst>
                    <a:gd name="adj" fmla="val 47995"/>
                  </a:avLst>
                </a:prstGeom>
                <a:gradFill flip="none" rotWithShape="1">
                  <a:gsLst>
                    <a:gs pos="18000">
                      <a:srgbClr val="000E2B">
                        <a:alpha val="0"/>
                      </a:srgbClr>
                    </a:gs>
                    <a:gs pos="100000">
                      <a:srgbClr val="03C6AB"/>
                    </a:gs>
                  </a:gsLst>
                  <a:lin ang="120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" name="평행 사변형 17">
                  <a:extLst>
                    <a:ext uri="{FF2B5EF4-FFF2-40B4-BE49-F238E27FC236}">
                      <a16:creationId xmlns:a16="http://schemas.microsoft.com/office/drawing/2014/main" id="{51FB9545-A2F9-4EC8-BF94-76F6B18F973A}"/>
                    </a:ext>
                  </a:extLst>
                </p:cNvPr>
                <p:cNvSpPr/>
                <p:nvPr/>
              </p:nvSpPr>
              <p:spPr>
                <a:xfrm rot="5400000" flipH="1" flipV="1">
                  <a:off x="5416799" y="4813310"/>
                  <a:ext cx="1358401" cy="1731391"/>
                </a:xfrm>
                <a:prstGeom prst="parallelogram">
                  <a:avLst>
                    <a:gd name="adj" fmla="val 47995"/>
                  </a:avLst>
                </a:prstGeom>
                <a:gradFill flip="none" rotWithShape="1">
                  <a:gsLst>
                    <a:gs pos="18000">
                      <a:srgbClr val="000E2B">
                        <a:alpha val="0"/>
                      </a:srgbClr>
                    </a:gs>
                    <a:gs pos="100000">
                      <a:srgbClr val="03C6AB"/>
                    </a:gs>
                  </a:gsLst>
                  <a:lin ang="120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평행 사변형 18">
                  <a:extLst>
                    <a:ext uri="{FF2B5EF4-FFF2-40B4-BE49-F238E27FC236}">
                      <a16:creationId xmlns:a16="http://schemas.microsoft.com/office/drawing/2014/main" id="{BC957096-E683-49FF-9A4B-7544E5EB3C87}"/>
                    </a:ext>
                  </a:extLst>
                </p:cNvPr>
                <p:cNvSpPr/>
                <p:nvPr/>
              </p:nvSpPr>
              <p:spPr>
                <a:xfrm rot="16200000" flipV="1">
                  <a:off x="5834565" y="5726609"/>
                  <a:ext cx="991066" cy="1263193"/>
                </a:xfrm>
                <a:prstGeom prst="parallelogram">
                  <a:avLst>
                    <a:gd name="adj" fmla="val 47995"/>
                  </a:avLst>
                </a:prstGeom>
                <a:gradFill flip="none" rotWithShape="1">
                  <a:gsLst>
                    <a:gs pos="18000">
                      <a:srgbClr val="000E2B">
                        <a:alpha val="0"/>
                      </a:srgbClr>
                    </a:gs>
                    <a:gs pos="100000">
                      <a:srgbClr val="03C6AB"/>
                    </a:gs>
                  </a:gsLst>
                  <a:lin ang="120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DE7401A1-F49C-470A-987C-3E5C9DDCBE87}"/>
                  </a:ext>
                </a:extLst>
              </p:cNvPr>
              <p:cNvGrpSpPr/>
              <p:nvPr/>
            </p:nvGrpSpPr>
            <p:grpSpPr>
              <a:xfrm rot="16200000">
                <a:off x="7086597" y="1690863"/>
                <a:ext cx="2998560" cy="3277179"/>
                <a:chOff x="5230303" y="3990296"/>
                <a:chExt cx="2166595" cy="2367910"/>
              </a:xfrm>
            </p:grpSpPr>
            <p:sp>
              <p:nvSpPr>
                <p:cNvPr id="21" name="평행 사변형 20">
                  <a:extLst>
                    <a:ext uri="{FF2B5EF4-FFF2-40B4-BE49-F238E27FC236}">
                      <a16:creationId xmlns:a16="http://schemas.microsoft.com/office/drawing/2014/main" id="{A506B34A-DFD6-4294-9354-CF3D9970C391}"/>
                    </a:ext>
                  </a:extLst>
                </p:cNvPr>
                <p:cNvSpPr/>
                <p:nvPr/>
              </p:nvSpPr>
              <p:spPr>
                <a:xfrm rot="16200000" flipV="1">
                  <a:off x="5463676" y="3756923"/>
                  <a:ext cx="1699850" cy="2166595"/>
                </a:xfrm>
                <a:prstGeom prst="parallelogram">
                  <a:avLst>
                    <a:gd name="adj" fmla="val 47995"/>
                  </a:avLst>
                </a:prstGeom>
                <a:gradFill flip="none" rotWithShape="1">
                  <a:gsLst>
                    <a:gs pos="18000">
                      <a:srgbClr val="000E2B">
                        <a:alpha val="0"/>
                      </a:srgbClr>
                    </a:gs>
                    <a:gs pos="100000">
                      <a:srgbClr val="03C6AB"/>
                    </a:gs>
                  </a:gsLst>
                  <a:lin ang="120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평행 사변형 21">
                  <a:extLst>
                    <a:ext uri="{FF2B5EF4-FFF2-40B4-BE49-F238E27FC236}">
                      <a16:creationId xmlns:a16="http://schemas.microsoft.com/office/drawing/2014/main" id="{A840D553-BCCF-4269-AAE1-A964010ECBFE}"/>
                    </a:ext>
                  </a:extLst>
                </p:cNvPr>
                <p:cNvSpPr/>
                <p:nvPr/>
              </p:nvSpPr>
              <p:spPr>
                <a:xfrm rot="5400000" flipH="1" flipV="1">
                  <a:off x="5416799" y="4813310"/>
                  <a:ext cx="1358401" cy="1731391"/>
                </a:xfrm>
                <a:prstGeom prst="parallelogram">
                  <a:avLst>
                    <a:gd name="adj" fmla="val 47995"/>
                  </a:avLst>
                </a:prstGeom>
                <a:gradFill flip="none" rotWithShape="1">
                  <a:gsLst>
                    <a:gs pos="18000">
                      <a:srgbClr val="000E2B">
                        <a:alpha val="0"/>
                      </a:srgbClr>
                    </a:gs>
                    <a:gs pos="100000">
                      <a:srgbClr val="03C6AB"/>
                    </a:gs>
                  </a:gsLst>
                  <a:lin ang="120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FC5296A6-A427-47D5-A43A-263CD4A8C635}"/>
                  </a:ext>
                </a:extLst>
              </p:cNvPr>
              <p:cNvGrpSpPr/>
              <p:nvPr/>
            </p:nvGrpSpPr>
            <p:grpSpPr>
              <a:xfrm rot="16200000">
                <a:off x="3384362" y="704915"/>
                <a:ext cx="4571429" cy="4996195"/>
                <a:chOff x="5230303" y="3990296"/>
                <a:chExt cx="2166595" cy="2367910"/>
              </a:xfrm>
            </p:grpSpPr>
            <p:sp>
              <p:nvSpPr>
                <p:cNvPr id="25" name="평행 사변형 24">
                  <a:extLst>
                    <a:ext uri="{FF2B5EF4-FFF2-40B4-BE49-F238E27FC236}">
                      <a16:creationId xmlns:a16="http://schemas.microsoft.com/office/drawing/2014/main" id="{729AACAC-29A6-474A-A296-0A1326AB7CB5}"/>
                    </a:ext>
                  </a:extLst>
                </p:cNvPr>
                <p:cNvSpPr/>
                <p:nvPr/>
              </p:nvSpPr>
              <p:spPr>
                <a:xfrm rot="16200000" flipV="1">
                  <a:off x="5463676" y="3756923"/>
                  <a:ext cx="1699850" cy="2166595"/>
                </a:xfrm>
                <a:prstGeom prst="parallelogram">
                  <a:avLst>
                    <a:gd name="adj" fmla="val 47995"/>
                  </a:avLst>
                </a:prstGeom>
                <a:gradFill flip="none" rotWithShape="1">
                  <a:gsLst>
                    <a:gs pos="18000">
                      <a:srgbClr val="000E2B">
                        <a:alpha val="0"/>
                      </a:srgbClr>
                    </a:gs>
                    <a:gs pos="100000">
                      <a:srgbClr val="03C6AB"/>
                    </a:gs>
                  </a:gsLst>
                  <a:lin ang="120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평행 사변형 25">
                  <a:extLst>
                    <a:ext uri="{FF2B5EF4-FFF2-40B4-BE49-F238E27FC236}">
                      <a16:creationId xmlns:a16="http://schemas.microsoft.com/office/drawing/2014/main" id="{7CB81693-1B64-48CE-B9B3-0F44F5634B71}"/>
                    </a:ext>
                  </a:extLst>
                </p:cNvPr>
                <p:cNvSpPr/>
                <p:nvPr/>
              </p:nvSpPr>
              <p:spPr>
                <a:xfrm rot="5400000" flipH="1" flipV="1">
                  <a:off x="5416799" y="4813310"/>
                  <a:ext cx="1358401" cy="1731391"/>
                </a:xfrm>
                <a:prstGeom prst="parallelogram">
                  <a:avLst>
                    <a:gd name="adj" fmla="val 47995"/>
                  </a:avLst>
                </a:prstGeom>
                <a:gradFill flip="none" rotWithShape="1">
                  <a:gsLst>
                    <a:gs pos="18000">
                      <a:srgbClr val="000E2B">
                        <a:alpha val="0"/>
                      </a:srgbClr>
                    </a:gs>
                    <a:gs pos="100000">
                      <a:srgbClr val="03C6AB"/>
                    </a:gs>
                  </a:gsLst>
                  <a:lin ang="120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3F6F9504-02F9-4BBE-81E8-E48D5B863995}"/>
                  </a:ext>
                </a:extLst>
              </p:cNvPr>
              <p:cNvGrpSpPr/>
              <p:nvPr/>
            </p:nvGrpSpPr>
            <p:grpSpPr>
              <a:xfrm rot="16200000">
                <a:off x="-1758499" y="-519040"/>
                <a:ext cx="6281795" cy="7319876"/>
                <a:chOff x="5230303" y="4002556"/>
                <a:chExt cx="2021579" cy="2355650"/>
              </a:xfrm>
            </p:grpSpPr>
            <p:sp>
              <p:nvSpPr>
                <p:cNvPr id="28" name="평행 사변형 27">
                  <a:extLst>
                    <a:ext uri="{FF2B5EF4-FFF2-40B4-BE49-F238E27FC236}">
                      <a16:creationId xmlns:a16="http://schemas.microsoft.com/office/drawing/2014/main" id="{49184C8B-84E8-4C78-9F01-67D18BBFE4E1}"/>
                    </a:ext>
                  </a:extLst>
                </p:cNvPr>
                <p:cNvSpPr/>
                <p:nvPr/>
              </p:nvSpPr>
              <p:spPr>
                <a:xfrm rot="16200000" flipV="1">
                  <a:off x="5391168" y="3841691"/>
                  <a:ext cx="1699850" cy="2021579"/>
                </a:xfrm>
                <a:prstGeom prst="parallelogram">
                  <a:avLst>
                    <a:gd name="adj" fmla="val 45247"/>
                  </a:avLst>
                </a:prstGeom>
                <a:gradFill flip="none" rotWithShape="1">
                  <a:gsLst>
                    <a:gs pos="18000">
                      <a:srgbClr val="000E2B">
                        <a:alpha val="0"/>
                      </a:srgbClr>
                    </a:gs>
                    <a:gs pos="100000">
                      <a:srgbClr val="03C6AB"/>
                    </a:gs>
                  </a:gsLst>
                  <a:lin ang="120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평행 사변형 28">
                  <a:extLst>
                    <a:ext uri="{FF2B5EF4-FFF2-40B4-BE49-F238E27FC236}">
                      <a16:creationId xmlns:a16="http://schemas.microsoft.com/office/drawing/2014/main" id="{33373A78-A4D1-4906-86F5-ACDC8C0997B1}"/>
                    </a:ext>
                  </a:extLst>
                </p:cNvPr>
                <p:cNvSpPr/>
                <p:nvPr/>
              </p:nvSpPr>
              <p:spPr>
                <a:xfrm rot="5400000" flipH="1" flipV="1">
                  <a:off x="5416799" y="4813310"/>
                  <a:ext cx="1358401" cy="1731391"/>
                </a:xfrm>
                <a:prstGeom prst="parallelogram">
                  <a:avLst>
                    <a:gd name="adj" fmla="val 47995"/>
                  </a:avLst>
                </a:prstGeom>
                <a:gradFill flip="none" rotWithShape="1">
                  <a:gsLst>
                    <a:gs pos="18000">
                      <a:srgbClr val="000E2B">
                        <a:alpha val="0"/>
                      </a:srgbClr>
                    </a:gs>
                    <a:gs pos="100000">
                      <a:srgbClr val="03C6AB"/>
                    </a:gs>
                  </a:gsLst>
                  <a:lin ang="120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DDAD01-2695-4BA3-8562-C2F4EE870A7A}"/>
                </a:ext>
              </a:extLst>
            </p:cNvPr>
            <p:cNvSpPr txBox="1"/>
            <p:nvPr/>
          </p:nvSpPr>
          <p:spPr>
            <a:xfrm>
              <a:off x="5209790" y="-55867"/>
              <a:ext cx="6815490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atinLnBrk="0">
                <a:defRPr/>
              </a:pPr>
              <a:r>
                <a:rPr lang="en-US" altLang="ko-KR" sz="4400" b="1" i="1" kern="0" dirty="0" smtClean="0">
                  <a:solidFill>
                    <a:srgbClr val="03C6AB"/>
                  </a:solidFill>
                </a:rPr>
                <a:t> </a:t>
              </a:r>
              <a:r>
                <a:rPr lang="en-US" altLang="ko-KR" sz="6000" b="1" i="1" kern="0" dirty="0" smtClean="0">
                  <a:solidFill>
                    <a:srgbClr val="03C6AB"/>
                  </a:solidFill>
                </a:rPr>
                <a:t>A</a:t>
              </a:r>
              <a:r>
                <a:rPr lang="en-US" altLang="ko-KR" sz="4400" b="1" i="1" kern="0" dirty="0" smtClean="0">
                  <a:solidFill>
                    <a:srgbClr val="03C6AB"/>
                  </a:solidFill>
                </a:rPr>
                <a:t>dvanced  </a:t>
              </a:r>
              <a:r>
                <a:rPr lang="en-US" altLang="ko-KR" sz="6000" b="1" i="1" kern="0" dirty="0" smtClean="0">
                  <a:solidFill>
                    <a:srgbClr val="03C6AB"/>
                  </a:solidFill>
                </a:rPr>
                <a:t>B</a:t>
              </a:r>
              <a:r>
                <a:rPr lang="en-US" altLang="ko-KR" sz="4400" b="1" i="1" kern="0" dirty="0" smtClean="0">
                  <a:solidFill>
                    <a:srgbClr val="03C6AB"/>
                  </a:solidFill>
                </a:rPr>
                <a:t>usiness</a:t>
              </a:r>
              <a:endParaRPr lang="en-US" altLang="ko-KR" sz="4400" b="1" i="1" kern="0" dirty="0">
                <a:solidFill>
                  <a:srgbClr val="03C6AB"/>
                </a:solidFill>
              </a:endParaRPr>
            </a:p>
            <a:p>
              <a:pPr latinLnBrk="0">
                <a:defRPr/>
              </a:pPr>
              <a:r>
                <a:rPr lang="en-US" altLang="ko-KR" sz="6000" b="1" i="1" kern="0" dirty="0" smtClean="0">
                  <a:solidFill>
                    <a:srgbClr val="03C6AB"/>
                  </a:solidFill>
                </a:rPr>
                <a:t>C</a:t>
              </a:r>
              <a:r>
                <a:rPr lang="en-US" altLang="ko-KR" sz="4400" b="1" i="1" kern="0" dirty="0" smtClean="0">
                  <a:solidFill>
                    <a:srgbClr val="03C6AB"/>
                  </a:solidFill>
                </a:rPr>
                <a:t>irculation </a:t>
              </a:r>
              <a:r>
                <a:rPr lang="en-US" altLang="ko-KR" sz="6000" b="1" i="1" kern="0" dirty="0" smtClean="0">
                  <a:solidFill>
                    <a:srgbClr val="03C6AB"/>
                  </a:solidFill>
                </a:rPr>
                <a:t>D</a:t>
              </a:r>
              <a:r>
                <a:rPr lang="en-US" altLang="ko-KR" sz="4400" b="1" i="1" kern="0" dirty="0" smtClean="0">
                  <a:solidFill>
                    <a:srgbClr val="03C6AB"/>
                  </a:solidFill>
                </a:rPr>
                <a:t>ocumenter</a:t>
              </a:r>
              <a:endParaRPr lang="en-US" altLang="ko-KR" sz="4400" b="1" i="1" kern="0" dirty="0">
                <a:solidFill>
                  <a:srgbClr val="03C6AB"/>
                </a:solidFill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524" y="5806613"/>
            <a:ext cx="2137882" cy="80517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35656" y="5562870"/>
            <a:ext cx="240161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컴퓨터공학부 정보보호학과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2000" dirty="0" smtClean="0">
                <a:solidFill>
                  <a:schemeClr val="bg1"/>
                </a:solidFill>
              </a:rPr>
              <a:t>홍 </a:t>
            </a:r>
            <a:r>
              <a:rPr lang="ko-KR" altLang="en-US" sz="2000" dirty="0">
                <a:solidFill>
                  <a:schemeClr val="bg1"/>
                </a:solidFill>
              </a:rPr>
              <a:t>세 </a:t>
            </a:r>
            <a:r>
              <a:rPr lang="ko-KR" altLang="en-US" sz="2000" dirty="0" smtClean="0">
                <a:solidFill>
                  <a:schemeClr val="bg1"/>
                </a:solidFill>
              </a:rPr>
              <a:t>웅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endParaRPr lang="en-US" altLang="ko-KR" sz="1000" dirty="0" smtClean="0">
              <a:solidFill>
                <a:schemeClr val="bg1"/>
              </a:solidFill>
            </a:endParaRPr>
          </a:p>
          <a:p>
            <a:r>
              <a:rPr lang="ko-KR" altLang="en-US" sz="1400" dirty="0" err="1" smtClean="0">
                <a:solidFill>
                  <a:schemeClr val="bg1"/>
                </a:solidFill>
              </a:rPr>
              <a:t>의용공학부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2000" dirty="0" smtClean="0">
                <a:solidFill>
                  <a:schemeClr val="bg1"/>
                </a:solidFill>
              </a:rPr>
              <a:t>이 </a:t>
            </a:r>
            <a:r>
              <a:rPr lang="ko-KR" altLang="en-US" sz="2000" dirty="0">
                <a:solidFill>
                  <a:schemeClr val="bg1"/>
                </a:solidFill>
              </a:rPr>
              <a:t>효 </a:t>
            </a:r>
            <a:r>
              <a:rPr lang="ko-KR" altLang="en-US" sz="2000" dirty="0" smtClean="0">
                <a:solidFill>
                  <a:schemeClr val="bg1"/>
                </a:solidFill>
              </a:rPr>
              <a:t>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676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6B5046-07C0-43A9-AA7C-8D7835269858}"/>
              </a:ext>
            </a:extLst>
          </p:cNvPr>
          <p:cNvSpPr/>
          <p:nvPr/>
        </p:nvSpPr>
        <p:spPr>
          <a:xfrm>
            <a:off x="0" y="0"/>
            <a:ext cx="12192000" cy="1067917"/>
          </a:xfrm>
          <a:prstGeom prst="rect">
            <a:avLst/>
          </a:prstGeom>
          <a:gradFill flip="none" rotWithShape="1">
            <a:gsLst>
              <a:gs pos="10000">
                <a:srgbClr val="000E2B">
                  <a:alpha val="0"/>
                </a:srgbClr>
              </a:gs>
              <a:gs pos="100000">
                <a:srgbClr val="03C6AB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How to Maintain Integrity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8387BDA-24A2-4432-AEDE-4F5F1621D6D4}"/>
              </a:ext>
            </a:extLst>
          </p:cNvPr>
          <p:cNvCxnSpPr>
            <a:cxnSpLocks/>
          </p:cNvCxnSpPr>
          <p:nvPr/>
        </p:nvCxnSpPr>
        <p:spPr>
          <a:xfrm>
            <a:off x="5550816" y="163430"/>
            <a:ext cx="1080000" cy="0"/>
          </a:xfrm>
          <a:prstGeom prst="line">
            <a:avLst/>
          </a:prstGeom>
          <a:ln w="12700">
            <a:solidFill>
              <a:srgbClr val="03C6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564C4D80-8702-4CE0-BA15-017EB5D8A12D}"/>
              </a:ext>
            </a:extLst>
          </p:cNvPr>
          <p:cNvSpPr/>
          <p:nvPr/>
        </p:nvSpPr>
        <p:spPr>
          <a:xfrm>
            <a:off x="2131563" y="4425479"/>
            <a:ext cx="3329878" cy="1761517"/>
          </a:xfrm>
          <a:prstGeom prst="rect">
            <a:avLst/>
          </a:prstGeom>
          <a:solidFill>
            <a:srgbClr val="000E2B"/>
          </a:solidFill>
          <a:ln w="28575">
            <a:solidFill>
              <a:srgbClr val="03C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C6435810-91B3-41FD-9BB9-6BD851E49F53}"/>
              </a:ext>
            </a:extLst>
          </p:cNvPr>
          <p:cNvSpPr/>
          <p:nvPr/>
        </p:nvSpPr>
        <p:spPr>
          <a:xfrm>
            <a:off x="2235632" y="4529854"/>
            <a:ext cx="3121739" cy="315984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000E2B"/>
                </a:solidFill>
              </a:rPr>
              <a:t>00000abcd</a:t>
            </a:r>
            <a:endParaRPr lang="en-US" altLang="ko-KR" sz="1600" dirty="0">
              <a:solidFill>
                <a:srgbClr val="000E2B"/>
              </a:solidFill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8752812A-8603-4A03-B660-67F0D3A23639}"/>
              </a:ext>
            </a:extLst>
          </p:cNvPr>
          <p:cNvSpPr/>
          <p:nvPr/>
        </p:nvSpPr>
        <p:spPr>
          <a:xfrm>
            <a:off x="2238502" y="4915204"/>
            <a:ext cx="886230" cy="318590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000E2B"/>
                </a:solidFill>
              </a:rPr>
              <a:t>10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33C64D69-F486-4534-BD2F-F1950F5747EF}"/>
              </a:ext>
            </a:extLst>
          </p:cNvPr>
          <p:cNvCxnSpPr>
            <a:cxnSpLocks/>
            <a:stCxn id="142" idx="0"/>
            <a:endCxn id="141" idx="2"/>
          </p:cNvCxnSpPr>
          <p:nvPr/>
        </p:nvCxnSpPr>
        <p:spPr>
          <a:xfrm flipV="1">
            <a:off x="2584967" y="5588169"/>
            <a:ext cx="1214404" cy="187349"/>
          </a:xfrm>
          <a:prstGeom prst="line">
            <a:avLst/>
          </a:prstGeom>
          <a:solidFill>
            <a:srgbClr val="000E2B"/>
          </a:solidFill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2CFD4A5B-DF15-4B9D-BC88-03C7DAE192B0}"/>
              </a:ext>
            </a:extLst>
          </p:cNvPr>
          <p:cNvCxnSpPr>
            <a:cxnSpLocks/>
            <a:stCxn id="143" idx="0"/>
            <a:endCxn id="141" idx="2"/>
          </p:cNvCxnSpPr>
          <p:nvPr/>
        </p:nvCxnSpPr>
        <p:spPr>
          <a:xfrm flipV="1">
            <a:off x="3394977" y="5588169"/>
            <a:ext cx="404394" cy="187349"/>
          </a:xfrm>
          <a:prstGeom prst="line">
            <a:avLst/>
          </a:prstGeom>
          <a:solidFill>
            <a:srgbClr val="000E2B"/>
          </a:solidFill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5FEEB687-72B5-411A-9D03-C5EE8219BB57}"/>
              </a:ext>
            </a:extLst>
          </p:cNvPr>
          <p:cNvCxnSpPr>
            <a:cxnSpLocks/>
            <a:stCxn id="144" idx="0"/>
            <a:endCxn id="141" idx="2"/>
          </p:cNvCxnSpPr>
          <p:nvPr/>
        </p:nvCxnSpPr>
        <p:spPr>
          <a:xfrm flipH="1" flipV="1">
            <a:off x="3799371" y="5588169"/>
            <a:ext cx="405035" cy="187349"/>
          </a:xfrm>
          <a:prstGeom prst="line">
            <a:avLst/>
          </a:prstGeom>
          <a:solidFill>
            <a:srgbClr val="000E2B"/>
          </a:solidFill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3F9D4875-8817-405C-8D50-9A0DC45B4E91}"/>
              </a:ext>
            </a:extLst>
          </p:cNvPr>
          <p:cNvCxnSpPr>
            <a:cxnSpLocks/>
            <a:stCxn id="145" idx="0"/>
            <a:endCxn id="141" idx="2"/>
          </p:cNvCxnSpPr>
          <p:nvPr/>
        </p:nvCxnSpPr>
        <p:spPr>
          <a:xfrm flipH="1" flipV="1">
            <a:off x="3799371" y="5588169"/>
            <a:ext cx="1209542" cy="187349"/>
          </a:xfrm>
          <a:prstGeom prst="line">
            <a:avLst/>
          </a:prstGeom>
          <a:solidFill>
            <a:srgbClr val="000E2B"/>
          </a:solidFill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B99E3AAC-F3DE-4292-8DF2-89F935469159}"/>
              </a:ext>
            </a:extLst>
          </p:cNvPr>
          <p:cNvSpPr/>
          <p:nvPr/>
        </p:nvSpPr>
        <p:spPr>
          <a:xfrm>
            <a:off x="2238501" y="5310264"/>
            <a:ext cx="3121739" cy="277905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solidFill>
                  <a:srgbClr val="000E2B"/>
                </a:solidFill>
              </a:rPr>
              <a:t>aaabbbccc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B2923F0-A858-4FFA-A570-F83589B54DFE}"/>
              </a:ext>
            </a:extLst>
          </p:cNvPr>
          <p:cNvSpPr/>
          <p:nvPr/>
        </p:nvSpPr>
        <p:spPr>
          <a:xfrm>
            <a:off x="2236508" y="5775518"/>
            <a:ext cx="696917" cy="318590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000E2B"/>
                </a:solidFill>
              </a:rPr>
              <a:t>TX1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108EAB15-8FBE-4054-8E30-714C759EF87F}"/>
              </a:ext>
            </a:extLst>
          </p:cNvPr>
          <p:cNvSpPr/>
          <p:nvPr/>
        </p:nvSpPr>
        <p:spPr>
          <a:xfrm>
            <a:off x="3046518" y="5775518"/>
            <a:ext cx="696917" cy="318590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000E2B"/>
                </a:solidFill>
              </a:rPr>
              <a:t>TX2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15ED1ED5-AF07-4BA5-8FD5-545B9D269CC1}"/>
              </a:ext>
            </a:extLst>
          </p:cNvPr>
          <p:cNvSpPr/>
          <p:nvPr/>
        </p:nvSpPr>
        <p:spPr>
          <a:xfrm>
            <a:off x="3855947" y="5775518"/>
            <a:ext cx="696917" cy="318590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000E2B"/>
                </a:solidFill>
              </a:rPr>
              <a:t>TX3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0EF1928D-8FC2-4363-8788-1BE20C81F81D}"/>
              </a:ext>
            </a:extLst>
          </p:cNvPr>
          <p:cNvSpPr/>
          <p:nvPr/>
        </p:nvSpPr>
        <p:spPr>
          <a:xfrm>
            <a:off x="4660454" y="5775518"/>
            <a:ext cx="696917" cy="318590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000E2B"/>
                </a:solidFill>
              </a:rPr>
              <a:t>…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A80E50A-9463-46AA-A190-975BEE7E169D}"/>
              </a:ext>
            </a:extLst>
          </p:cNvPr>
          <p:cNvSpPr/>
          <p:nvPr/>
        </p:nvSpPr>
        <p:spPr>
          <a:xfrm>
            <a:off x="3214920" y="4922219"/>
            <a:ext cx="2145322" cy="311575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000E2B"/>
                </a:solidFill>
              </a:rPr>
              <a:t>000ffffff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C1DBB6F7-57C0-4856-8FED-064E1079D811}"/>
              </a:ext>
            </a:extLst>
          </p:cNvPr>
          <p:cNvCxnSpPr>
            <a:cxnSpLocks/>
          </p:cNvCxnSpPr>
          <p:nvPr/>
        </p:nvCxnSpPr>
        <p:spPr>
          <a:xfrm flipH="1">
            <a:off x="7068200" y="5080706"/>
            <a:ext cx="694977" cy="39492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564C4D80-8702-4CE0-BA15-017EB5D8A12D}"/>
              </a:ext>
            </a:extLst>
          </p:cNvPr>
          <p:cNvSpPr/>
          <p:nvPr/>
        </p:nvSpPr>
        <p:spPr>
          <a:xfrm>
            <a:off x="6038467" y="4425479"/>
            <a:ext cx="3329878" cy="1761517"/>
          </a:xfrm>
          <a:prstGeom prst="rect">
            <a:avLst/>
          </a:prstGeom>
          <a:solidFill>
            <a:srgbClr val="000E2B"/>
          </a:solidFill>
          <a:ln w="28575">
            <a:solidFill>
              <a:srgbClr val="03C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C6435810-91B3-41FD-9BB9-6BD851E49F53}"/>
              </a:ext>
            </a:extLst>
          </p:cNvPr>
          <p:cNvSpPr/>
          <p:nvPr/>
        </p:nvSpPr>
        <p:spPr>
          <a:xfrm>
            <a:off x="6142536" y="4529854"/>
            <a:ext cx="3121739" cy="315984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000E2B"/>
                </a:solidFill>
              </a:rPr>
              <a:t>000ffffff</a:t>
            </a:r>
            <a:endParaRPr lang="en-US" altLang="ko-KR" sz="1600" dirty="0">
              <a:solidFill>
                <a:srgbClr val="000E2B"/>
              </a:solidFill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8752812A-8603-4A03-B660-67F0D3A23639}"/>
              </a:ext>
            </a:extLst>
          </p:cNvPr>
          <p:cNvSpPr/>
          <p:nvPr/>
        </p:nvSpPr>
        <p:spPr>
          <a:xfrm>
            <a:off x="6145406" y="4915204"/>
            <a:ext cx="886230" cy="318590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000E2B"/>
                </a:solidFill>
              </a:rPr>
              <a:t>0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33C64D69-F486-4534-BD2F-F1950F5747EF}"/>
              </a:ext>
            </a:extLst>
          </p:cNvPr>
          <p:cNvCxnSpPr>
            <a:cxnSpLocks/>
            <a:stCxn id="156" idx="0"/>
            <a:endCxn id="155" idx="2"/>
          </p:cNvCxnSpPr>
          <p:nvPr/>
        </p:nvCxnSpPr>
        <p:spPr>
          <a:xfrm flipV="1">
            <a:off x="6490995" y="5588169"/>
            <a:ext cx="1215280" cy="192531"/>
          </a:xfrm>
          <a:prstGeom prst="line">
            <a:avLst/>
          </a:prstGeom>
          <a:solidFill>
            <a:srgbClr val="000E2B"/>
          </a:solidFill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DB2923F0-A858-4FFA-A570-F83589B54DFE}"/>
              </a:ext>
            </a:extLst>
          </p:cNvPr>
          <p:cNvSpPr/>
          <p:nvPr/>
        </p:nvSpPr>
        <p:spPr>
          <a:xfrm>
            <a:off x="6142536" y="5780700"/>
            <a:ext cx="696917" cy="318590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000E2B"/>
                </a:solidFill>
              </a:rPr>
              <a:t>TX1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DA80E50A-9463-46AA-A190-975BEE7E169D}"/>
              </a:ext>
            </a:extLst>
          </p:cNvPr>
          <p:cNvSpPr/>
          <p:nvPr/>
        </p:nvSpPr>
        <p:spPr>
          <a:xfrm>
            <a:off x="7121824" y="4922219"/>
            <a:ext cx="2145322" cy="311575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000E2B"/>
                </a:solidFill>
              </a:rPr>
              <a:t>999aaafff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C1DBB6F7-57C0-4856-8FED-064E1079D811}"/>
              </a:ext>
            </a:extLst>
          </p:cNvPr>
          <p:cNvCxnSpPr>
            <a:cxnSpLocks/>
            <a:endCxn id="146" idx="3"/>
          </p:cNvCxnSpPr>
          <p:nvPr/>
        </p:nvCxnSpPr>
        <p:spPr>
          <a:xfrm flipH="1">
            <a:off x="5360242" y="4687846"/>
            <a:ext cx="782295" cy="39016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8752812A-8603-4A03-B660-67F0D3A23639}"/>
              </a:ext>
            </a:extLst>
          </p:cNvPr>
          <p:cNvSpPr/>
          <p:nvPr/>
        </p:nvSpPr>
        <p:spPr>
          <a:xfrm>
            <a:off x="6145406" y="4925835"/>
            <a:ext cx="886230" cy="318590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000E2B"/>
                </a:solidFill>
              </a:rPr>
              <a:t>0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DA80E50A-9463-46AA-A190-975BEE7E169D}"/>
              </a:ext>
            </a:extLst>
          </p:cNvPr>
          <p:cNvSpPr/>
          <p:nvPr/>
        </p:nvSpPr>
        <p:spPr>
          <a:xfrm>
            <a:off x="7121824" y="4932850"/>
            <a:ext cx="2145322" cy="311575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000E2B"/>
                </a:solidFill>
              </a:rPr>
              <a:t>abcdef012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8752812A-8603-4A03-B660-67F0D3A23639}"/>
              </a:ext>
            </a:extLst>
          </p:cNvPr>
          <p:cNvSpPr/>
          <p:nvPr/>
        </p:nvSpPr>
        <p:spPr>
          <a:xfrm>
            <a:off x="6145406" y="4930874"/>
            <a:ext cx="886230" cy="318590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000E2B"/>
                </a:solidFill>
              </a:rPr>
              <a:t>1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DA80E50A-9463-46AA-A190-975BEE7E169D}"/>
              </a:ext>
            </a:extLst>
          </p:cNvPr>
          <p:cNvSpPr/>
          <p:nvPr/>
        </p:nvSpPr>
        <p:spPr>
          <a:xfrm>
            <a:off x="7121824" y="4937889"/>
            <a:ext cx="2145322" cy="311575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solidFill>
                  <a:srgbClr val="000E2B"/>
                </a:solidFill>
              </a:rPr>
              <a:t>aaabbbccc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752812A-8603-4A03-B660-67F0D3A23639}"/>
              </a:ext>
            </a:extLst>
          </p:cNvPr>
          <p:cNvSpPr/>
          <p:nvPr/>
        </p:nvSpPr>
        <p:spPr>
          <a:xfrm>
            <a:off x="6145406" y="4924847"/>
            <a:ext cx="886230" cy="318590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000E2B"/>
                </a:solidFill>
              </a:rPr>
              <a:t>2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DA80E50A-9463-46AA-A190-975BEE7E169D}"/>
              </a:ext>
            </a:extLst>
          </p:cNvPr>
          <p:cNvSpPr/>
          <p:nvPr/>
        </p:nvSpPr>
        <p:spPr>
          <a:xfrm>
            <a:off x="7121824" y="4931862"/>
            <a:ext cx="2145322" cy="311575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000E2B"/>
                </a:solidFill>
              </a:rPr>
              <a:t>987654321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8752812A-8603-4A03-B660-67F0D3A23639}"/>
              </a:ext>
            </a:extLst>
          </p:cNvPr>
          <p:cNvSpPr/>
          <p:nvPr/>
        </p:nvSpPr>
        <p:spPr>
          <a:xfrm>
            <a:off x="6142535" y="4924847"/>
            <a:ext cx="886230" cy="318590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000E2B"/>
                </a:solidFill>
              </a:rPr>
              <a:t>3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DA80E50A-9463-46AA-A190-975BEE7E169D}"/>
              </a:ext>
            </a:extLst>
          </p:cNvPr>
          <p:cNvSpPr/>
          <p:nvPr/>
        </p:nvSpPr>
        <p:spPr>
          <a:xfrm>
            <a:off x="7118953" y="4931862"/>
            <a:ext cx="2145322" cy="311575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000E2B"/>
                </a:solidFill>
              </a:rPr>
              <a:t>aaa333888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8752812A-8603-4A03-B660-67F0D3A23639}"/>
              </a:ext>
            </a:extLst>
          </p:cNvPr>
          <p:cNvSpPr/>
          <p:nvPr/>
        </p:nvSpPr>
        <p:spPr>
          <a:xfrm>
            <a:off x="6142535" y="4924847"/>
            <a:ext cx="886230" cy="318590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000E2B"/>
                </a:solidFill>
              </a:rPr>
              <a:t>4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DA80E50A-9463-46AA-A190-975BEE7E169D}"/>
              </a:ext>
            </a:extLst>
          </p:cNvPr>
          <p:cNvSpPr/>
          <p:nvPr/>
        </p:nvSpPr>
        <p:spPr>
          <a:xfrm>
            <a:off x="7118953" y="4931862"/>
            <a:ext cx="2145322" cy="311575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000E2B"/>
                </a:solidFill>
              </a:rPr>
              <a:t>123987abc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8752812A-8603-4A03-B660-67F0D3A23639}"/>
              </a:ext>
            </a:extLst>
          </p:cNvPr>
          <p:cNvSpPr/>
          <p:nvPr/>
        </p:nvSpPr>
        <p:spPr>
          <a:xfrm>
            <a:off x="6154138" y="4925147"/>
            <a:ext cx="886230" cy="318590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000E2B"/>
                </a:solidFill>
              </a:rPr>
              <a:t>5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A80E50A-9463-46AA-A190-975BEE7E169D}"/>
              </a:ext>
            </a:extLst>
          </p:cNvPr>
          <p:cNvSpPr/>
          <p:nvPr/>
        </p:nvSpPr>
        <p:spPr>
          <a:xfrm>
            <a:off x="7118953" y="4925232"/>
            <a:ext cx="2145322" cy="311575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000E2B"/>
                </a:solidFill>
              </a:rPr>
              <a:t>999000111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cxnSp>
        <p:nvCxnSpPr>
          <p:cNvPr id="187" name="직선 연결선 186">
            <a:extLst>
              <a:ext uri="{FF2B5EF4-FFF2-40B4-BE49-F238E27FC236}">
                <a16:creationId xmlns:a16="http://schemas.microsoft.com/office/drawing/2014/main" id="{33C64D69-F486-4534-BD2F-F1950F5747EF}"/>
              </a:ext>
            </a:extLst>
          </p:cNvPr>
          <p:cNvCxnSpPr>
            <a:cxnSpLocks/>
            <a:stCxn id="186" idx="0"/>
            <a:endCxn id="155" idx="2"/>
          </p:cNvCxnSpPr>
          <p:nvPr/>
        </p:nvCxnSpPr>
        <p:spPr>
          <a:xfrm flipH="1" flipV="1">
            <a:off x="7706275" y="5588169"/>
            <a:ext cx="1209542" cy="187349"/>
          </a:xfrm>
          <a:prstGeom prst="line">
            <a:avLst/>
          </a:prstGeom>
          <a:solidFill>
            <a:srgbClr val="000E2B"/>
          </a:solidFill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B99E3AAC-F3DE-4292-8DF2-89F935469159}"/>
              </a:ext>
            </a:extLst>
          </p:cNvPr>
          <p:cNvSpPr/>
          <p:nvPr/>
        </p:nvSpPr>
        <p:spPr>
          <a:xfrm>
            <a:off x="6145405" y="5310264"/>
            <a:ext cx="3121739" cy="277905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000E2B"/>
                </a:solidFill>
              </a:rPr>
              <a:t>123456789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DB2923F0-A858-4FFA-A570-F83589B54DFE}"/>
              </a:ext>
            </a:extLst>
          </p:cNvPr>
          <p:cNvSpPr/>
          <p:nvPr/>
        </p:nvSpPr>
        <p:spPr>
          <a:xfrm>
            <a:off x="8567358" y="5775518"/>
            <a:ext cx="696917" cy="318590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000E2B"/>
                </a:solidFill>
              </a:rPr>
              <a:t>TX2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B99E3AAC-F3DE-4292-8DF2-89F935469159}"/>
              </a:ext>
            </a:extLst>
          </p:cNvPr>
          <p:cNvSpPr/>
          <p:nvPr/>
        </p:nvSpPr>
        <p:spPr>
          <a:xfrm>
            <a:off x="6154138" y="5311780"/>
            <a:ext cx="3121739" cy="277905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000E2B"/>
                </a:solidFill>
              </a:rPr>
              <a:t>abcdef123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8752812A-8603-4A03-B660-67F0D3A23639}"/>
              </a:ext>
            </a:extLst>
          </p:cNvPr>
          <p:cNvSpPr/>
          <p:nvPr/>
        </p:nvSpPr>
        <p:spPr>
          <a:xfrm>
            <a:off x="6151267" y="4920167"/>
            <a:ext cx="886230" cy="318590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000E2B"/>
                </a:solidFill>
              </a:rPr>
              <a:t>0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DA80E50A-9463-46AA-A190-975BEE7E169D}"/>
              </a:ext>
            </a:extLst>
          </p:cNvPr>
          <p:cNvSpPr/>
          <p:nvPr/>
        </p:nvSpPr>
        <p:spPr>
          <a:xfrm>
            <a:off x="7116082" y="4920252"/>
            <a:ext cx="2145322" cy="311575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000E2B"/>
                </a:solidFill>
              </a:rPr>
              <a:t>fed987002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C1DBB6F7-57C0-4856-8FED-064E1079D811}"/>
              </a:ext>
            </a:extLst>
          </p:cNvPr>
          <p:cNvCxnSpPr>
            <a:cxnSpLocks/>
          </p:cNvCxnSpPr>
          <p:nvPr/>
        </p:nvCxnSpPr>
        <p:spPr>
          <a:xfrm flipH="1">
            <a:off x="1441736" y="4681966"/>
            <a:ext cx="782295" cy="39016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" name="그림 1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979" y="1074547"/>
            <a:ext cx="3701674" cy="3050334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15ED1ED5-AF07-4BA5-8FD5-545B9D269CC1}"/>
              </a:ext>
            </a:extLst>
          </p:cNvPr>
          <p:cNvSpPr/>
          <p:nvPr/>
        </p:nvSpPr>
        <p:spPr>
          <a:xfrm>
            <a:off x="3855947" y="5775518"/>
            <a:ext cx="696917" cy="318590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</a:rPr>
              <a:t>FTX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99E3AAC-F3DE-4292-8DF2-89F935469159}"/>
              </a:ext>
            </a:extLst>
          </p:cNvPr>
          <p:cNvSpPr/>
          <p:nvPr/>
        </p:nvSpPr>
        <p:spPr>
          <a:xfrm>
            <a:off x="2242867" y="5312657"/>
            <a:ext cx="3121739" cy="277905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</a:rPr>
              <a:t>fff123aaa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A80E50A-9463-46AA-A190-975BEE7E169D}"/>
              </a:ext>
            </a:extLst>
          </p:cNvPr>
          <p:cNvSpPr/>
          <p:nvPr/>
        </p:nvSpPr>
        <p:spPr>
          <a:xfrm>
            <a:off x="3217791" y="4916339"/>
            <a:ext cx="2145322" cy="311575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</a:rPr>
              <a:t>999888abc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34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86" grpId="0" animBg="1"/>
      <p:bldP spid="190" grpId="0" animBg="1"/>
      <p:bldP spid="191" grpId="0" animBg="1"/>
      <p:bldP spid="192" grpId="0" animBg="1"/>
      <p:bldP spid="46" grpId="0" animBg="1"/>
      <p:bldP spid="47" grpId="0" animBg="1"/>
      <p:bldP spid="4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6B5046-07C0-43A9-AA7C-8D7835269858}"/>
              </a:ext>
            </a:extLst>
          </p:cNvPr>
          <p:cNvSpPr/>
          <p:nvPr/>
        </p:nvSpPr>
        <p:spPr>
          <a:xfrm>
            <a:off x="0" y="0"/>
            <a:ext cx="12192000" cy="1067917"/>
          </a:xfrm>
          <a:prstGeom prst="rect">
            <a:avLst/>
          </a:prstGeom>
          <a:gradFill flip="none" rotWithShape="1">
            <a:gsLst>
              <a:gs pos="10000">
                <a:srgbClr val="000E2B">
                  <a:alpha val="0"/>
                </a:srgbClr>
              </a:gs>
              <a:gs pos="100000">
                <a:srgbClr val="03C6AB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ABCD Conception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8387BDA-24A2-4432-AEDE-4F5F1621D6D4}"/>
              </a:ext>
            </a:extLst>
          </p:cNvPr>
          <p:cNvCxnSpPr>
            <a:cxnSpLocks/>
          </p:cNvCxnSpPr>
          <p:nvPr/>
        </p:nvCxnSpPr>
        <p:spPr>
          <a:xfrm>
            <a:off x="5550816" y="163430"/>
            <a:ext cx="1080000" cy="0"/>
          </a:xfrm>
          <a:prstGeom prst="line">
            <a:avLst/>
          </a:prstGeom>
          <a:ln w="12700">
            <a:solidFill>
              <a:srgbClr val="03C6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oogle Shape;5989;p67"/>
          <p:cNvGrpSpPr/>
          <p:nvPr/>
        </p:nvGrpSpPr>
        <p:grpSpPr>
          <a:xfrm>
            <a:off x="539329" y="1728844"/>
            <a:ext cx="738719" cy="733787"/>
            <a:chOff x="-59470075" y="3308975"/>
            <a:chExt cx="318200" cy="316075"/>
          </a:xfrm>
          <a:solidFill>
            <a:srgbClr val="03C6AB"/>
          </a:solidFill>
        </p:grpSpPr>
        <p:sp>
          <p:nvSpPr>
            <p:cNvPr id="37" name="Google Shape;5990;p67"/>
            <p:cNvSpPr/>
            <p:nvPr/>
          </p:nvSpPr>
          <p:spPr>
            <a:xfrm>
              <a:off x="-59403925" y="3522625"/>
              <a:ext cx="21275" cy="20500"/>
            </a:xfrm>
            <a:custGeom>
              <a:avLst/>
              <a:gdLst/>
              <a:ahLst/>
              <a:cxnLst/>
              <a:rect l="l" t="t" r="r" b="b"/>
              <a:pathLst>
                <a:path w="851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51" y="820"/>
                  </a:lnTo>
                  <a:lnTo>
                    <a:pt x="85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991;p67"/>
            <p:cNvSpPr/>
            <p:nvPr/>
          </p:nvSpPr>
          <p:spPr>
            <a:xfrm>
              <a:off x="-593621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992;p67"/>
            <p:cNvSpPr/>
            <p:nvPr/>
          </p:nvSpPr>
          <p:spPr>
            <a:xfrm>
              <a:off x="-593212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993;p67"/>
            <p:cNvSpPr/>
            <p:nvPr/>
          </p:nvSpPr>
          <p:spPr>
            <a:xfrm>
              <a:off x="-592794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994;p67"/>
            <p:cNvSpPr/>
            <p:nvPr/>
          </p:nvSpPr>
          <p:spPr>
            <a:xfrm>
              <a:off x="-59470075" y="3418825"/>
              <a:ext cx="317425" cy="206225"/>
            </a:xfrm>
            <a:custGeom>
              <a:avLst/>
              <a:gdLst/>
              <a:ahLst/>
              <a:cxnLst/>
              <a:rect l="l" t="t" r="r" b="b"/>
              <a:pathLst>
                <a:path w="12697" h="8249" extrusionOk="0">
                  <a:moveTo>
                    <a:pt x="10523" y="3334"/>
                  </a:moveTo>
                  <a:cubicBezTo>
                    <a:pt x="10775" y="3334"/>
                    <a:pt x="10932" y="3523"/>
                    <a:pt x="10932" y="3775"/>
                  </a:cubicBezTo>
                  <a:lnTo>
                    <a:pt x="10932" y="5413"/>
                  </a:lnTo>
                  <a:cubicBezTo>
                    <a:pt x="10932" y="5665"/>
                    <a:pt x="10712" y="5854"/>
                    <a:pt x="10523" y="5854"/>
                  </a:cubicBezTo>
                  <a:lnTo>
                    <a:pt x="2268" y="5854"/>
                  </a:lnTo>
                  <a:cubicBezTo>
                    <a:pt x="2016" y="5854"/>
                    <a:pt x="1827" y="5665"/>
                    <a:pt x="1827" y="5413"/>
                  </a:cubicBezTo>
                  <a:lnTo>
                    <a:pt x="1827" y="3775"/>
                  </a:lnTo>
                  <a:cubicBezTo>
                    <a:pt x="1827" y="3523"/>
                    <a:pt x="2016" y="3334"/>
                    <a:pt x="2268" y="3334"/>
                  </a:cubicBezTo>
                  <a:close/>
                  <a:moveTo>
                    <a:pt x="2893" y="1"/>
                  </a:moveTo>
                  <a:cubicBezTo>
                    <a:pt x="2822" y="1"/>
                    <a:pt x="2748" y="18"/>
                    <a:pt x="2678" y="57"/>
                  </a:cubicBezTo>
                  <a:lnTo>
                    <a:pt x="221" y="1727"/>
                  </a:lnTo>
                  <a:cubicBezTo>
                    <a:pt x="95" y="1790"/>
                    <a:pt x="0" y="1916"/>
                    <a:pt x="0" y="2073"/>
                  </a:cubicBezTo>
                  <a:lnTo>
                    <a:pt x="0" y="7870"/>
                  </a:lnTo>
                  <a:cubicBezTo>
                    <a:pt x="0" y="8091"/>
                    <a:pt x="221" y="8248"/>
                    <a:pt x="410" y="8248"/>
                  </a:cubicBezTo>
                  <a:lnTo>
                    <a:pt x="12255" y="8248"/>
                  </a:lnTo>
                  <a:cubicBezTo>
                    <a:pt x="12507" y="8248"/>
                    <a:pt x="12665" y="8059"/>
                    <a:pt x="12665" y="7870"/>
                  </a:cubicBezTo>
                  <a:lnTo>
                    <a:pt x="12665" y="2073"/>
                  </a:lnTo>
                  <a:cubicBezTo>
                    <a:pt x="12697" y="1884"/>
                    <a:pt x="12507" y="1664"/>
                    <a:pt x="12287" y="1664"/>
                  </a:cubicBezTo>
                  <a:lnTo>
                    <a:pt x="5797" y="1664"/>
                  </a:lnTo>
                  <a:lnTo>
                    <a:pt x="5797" y="404"/>
                  </a:lnTo>
                  <a:cubicBezTo>
                    <a:pt x="5797" y="166"/>
                    <a:pt x="5600" y="1"/>
                    <a:pt x="5382" y="1"/>
                  </a:cubicBezTo>
                  <a:cubicBezTo>
                    <a:pt x="5311" y="1"/>
                    <a:pt x="5237" y="18"/>
                    <a:pt x="5167" y="57"/>
                  </a:cubicBezTo>
                  <a:lnTo>
                    <a:pt x="3308" y="1286"/>
                  </a:lnTo>
                  <a:lnTo>
                    <a:pt x="3308" y="404"/>
                  </a:lnTo>
                  <a:cubicBezTo>
                    <a:pt x="3308" y="166"/>
                    <a:pt x="3111" y="1"/>
                    <a:pt x="28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995;p67"/>
            <p:cNvSpPr/>
            <p:nvPr/>
          </p:nvSpPr>
          <p:spPr>
            <a:xfrm>
              <a:off x="-592385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996;p67"/>
            <p:cNvSpPr/>
            <p:nvPr/>
          </p:nvSpPr>
          <p:spPr>
            <a:xfrm>
              <a:off x="-59292875" y="3308975"/>
              <a:ext cx="106350" cy="41400"/>
            </a:xfrm>
            <a:custGeom>
              <a:avLst/>
              <a:gdLst/>
              <a:ahLst/>
              <a:cxnLst/>
              <a:rect l="l" t="t" r="r" b="b"/>
              <a:pathLst>
                <a:path w="4254" h="1656" extrusionOk="0">
                  <a:moveTo>
                    <a:pt x="1305" y="1"/>
                  </a:moveTo>
                  <a:cubicBezTo>
                    <a:pt x="904" y="1"/>
                    <a:pt x="497" y="175"/>
                    <a:pt x="158" y="545"/>
                  </a:cubicBezTo>
                  <a:cubicBezTo>
                    <a:pt x="1" y="702"/>
                    <a:pt x="64" y="986"/>
                    <a:pt x="221" y="1143"/>
                  </a:cubicBezTo>
                  <a:cubicBezTo>
                    <a:pt x="311" y="1218"/>
                    <a:pt x="409" y="1258"/>
                    <a:pt x="503" y="1258"/>
                  </a:cubicBezTo>
                  <a:cubicBezTo>
                    <a:pt x="606" y="1258"/>
                    <a:pt x="706" y="1210"/>
                    <a:pt x="788" y="1112"/>
                  </a:cubicBezTo>
                  <a:cubicBezTo>
                    <a:pt x="946" y="938"/>
                    <a:pt x="1127" y="852"/>
                    <a:pt x="1308" y="852"/>
                  </a:cubicBezTo>
                  <a:cubicBezTo>
                    <a:pt x="1489" y="852"/>
                    <a:pt x="1670" y="938"/>
                    <a:pt x="1828" y="1112"/>
                  </a:cubicBezTo>
                  <a:cubicBezTo>
                    <a:pt x="2150" y="1466"/>
                    <a:pt x="2562" y="1655"/>
                    <a:pt x="2977" y="1655"/>
                  </a:cubicBezTo>
                  <a:cubicBezTo>
                    <a:pt x="3374" y="1655"/>
                    <a:pt x="3773" y="1482"/>
                    <a:pt x="4096" y="1112"/>
                  </a:cubicBezTo>
                  <a:cubicBezTo>
                    <a:pt x="4254" y="954"/>
                    <a:pt x="4222" y="671"/>
                    <a:pt x="4065" y="513"/>
                  </a:cubicBezTo>
                  <a:cubicBezTo>
                    <a:pt x="3990" y="438"/>
                    <a:pt x="3886" y="399"/>
                    <a:pt x="3781" y="399"/>
                  </a:cubicBezTo>
                  <a:cubicBezTo>
                    <a:pt x="3665" y="399"/>
                    <a:pt x="3549" y="446"/>
                    <a:pt x="3466" y="545"/>
                  </a:cubicBezTo>
                  <a:cubicBezTo>
                    <a:pt x="3309" y="734"/>
                    <a:pt x="3135" y="828"/>
                    <a:pt x="2962" y="828"/>
                  </a:cubicBezTo>
                  <a:cubicBezTo>
                    <a:pt x="2789" y="828"/>
                    <a:pt x="2616" y="734"/>
                    <a:pt x="2458" y="545"/>
                  </a:cubicBezTo>
                  <a:cubicBezTo>
                    <a:pt x="2136" y="191"/>
                    <a:pt x="1724" y="1"/>
                    <a:pt x="13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997;p67"/>
            <p:cNvSpPr/>
            <p:nvPr/>
          </p:nvSpPr>
          <p:spPr>
            <a:xfrm>
              <a:off x="-59214100" y="3371400"/>
              <a:ext cx="62225" cy="68550"/>
            </a:xfrm>
            <a:custGeom>
              <a:avLst/>
              <a:gdLst/>
              <a:ahLst/>
              <a:cxnLst/>
              <a:rect l="l" t="t" r="r" b="b"/>
              <a:pathLst>
                <a:path w="2489" h="2742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742"/>
                  </a:lnTo>
                  <a:lnTo>
                    <a:pt x="2489" y="2742"/>
                  </a:lnTo>
                  <a:lnTo>
                    <a:pt x="2489" y="379"/>
                  </a:lnTo>
                  <a:cubicBezTo>
                    <a:pt x="2458" y="190"/>
                    <a:pt x="2268" y="1"/>
                    <a:pt x="2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998;p67"/>
            <p:cNvSpPr/>
            <p:nvPr/>
          </p:nvSpPr>
          <p:spPr>
            <a:xfrm>
              <a:off x="-59297600" y="3392600"/>
              <a:ext cx="62250" cy="48150"/>
            </a:xfrm>
            <a:custGeom>
              <a:avLst/>
              <a:gdLst/>
              <a:ahLst/>
              <a:cxnLst/>
              <a:rect l="l" t="t" r="r" b="b"/>
              <a:pathLst>
                <a:path w="2490" h="1926" extrusionOk="0">
                  <a:moveTo>
                    <a:pt x="387" y="0"/>
                  </a:moveTo>
                  <a:cubicBezTo>
                    <a:pt x="163" y="0"/>
                    <a:pt x="1" y="177"/>
                    <a:pt x="1" y="382"/>
                  </a:cubicBezTo>
                  <a:lnTo>
                    <a:pt x="1" y="1925"/>
                  </a:lnTo>
                  <a:lnTo>
                    <a:pt x="2489" y="1925"/>
                  </a:lnTo>
                  <a:lnTo>
                    <a:pt x="2489" y="382"/>
                  </a:lnTo>
                  <a:cubicBezTo>
                    <a:pt x="2489" y="161"/>
                    <a:pt x="2300" y="4"/>
                    <a:pt x="2080" y="4"/>
                  </a:cubicBezTo>
                  <a:lnTo>
                    <a:pt x="442" y="4"/>
                  </a:lnTo>
                  <a:cubicBezTo>
                    <a:pt x="423" y="1"/>
                    <a:pt x="405" y="0"/>
                    <a:pt x="3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6025;p67"/>
          <p:cNvGrpSpPr/>
          <p:nvPr/>
        </p:nvGrpSpPr>
        <p:grpSpPr>
          <a:xfrm>
            <a:off x="3024577" y="1841161"/>
            <a:ext cx="733264" cy="722354"/>
            <a:chOff x="-60991775" y="3376900"/>
            <a:chExt cx="315850" cy="311150"/>
          </a:xfrm>
          <a:solidFill>
            <a:srgbClr val="03C6AB"/>
          </a:solidFill>
        </p:grpSpPr>
        <p:sp>
          <p:nvSpPr>
            <p:cNvPr id="47" name="Google Shape;6026;p67"/>
            <p:cNvSpPr/>
            <p:nvPr/>
          </p:nvSpPr>
          <p:spPr>
            <a:xfrm>
              <a:off x="-60991000" y="3376900"/>
              <a:ext cx="315075" cy="311150"/>
            </a:xfrm>
            <a:custGeom>
              <a:avLst/>
              <a:gdLst/>
              <a:ahLst/>
              <a:cxnLst/>
              <a:rect l="l" t="t" r="r" b="b"/>
              <a:pathLst>
                <a:path w="12603" h="12446" extrusionOk="0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027;p67"/>
            <p:cNvSpPr/>
            <p:nvPr/>
          </p:nvSpPr>
          <p:spPr>
            <a:xfrm>
              <a:off x="-60991775" y="3404275"/>
              <a:ext cx="174875" cy="89250"/>
            </a:xfrm>
            <a:custGeom>
              <a:avLst/>
              <a:gdLst/>
              <a:ahLst/>
              <a:cxnLst/>
              <a:rect l="l" t="t" r="r" b="b"/>
              <a:pathLst>
                <a:path w="6995" h="3570" extrusionOk="0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028;p67"/>
            <p:cNvSpPr/>
            <p:nvPr/>
          </p:nvSpPr>
          <p:spPr>
            <a:xfrm>
              <a:off x="-60795650" y="3513975"/>
              <a:ext cx="89000" cy="173300"/>
            </a:xfrm>
            <a:custGeom>
              <a:avLst/>
              <a:gdLst/>
              <a:ahLst/>
              <a:cxnLst/>
              <a:rect l="l" t="t" r="r" b="b"/>
              <a:pathLst>
                <a:path w="3560" h="6932" extrusionOk="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5506169" y="1847796"/>
            <a:ext cx="822725" cy="714391"/>
            <a:chOff x="619876" y="4711732"/>
            <a:chExt cx="759810" cy="633746"/>
          </a:xfrm>
          <a:solidFill>
            <a:srgbClr val="03C6AB"/>
          </a:solidFill>
        </p:grpSpPr>
        <p:grpSp>
          <p:nvGrpSpPr>
            <p:cNvPr id="51" name="Google Shape;5573;p65"/>
            <p:cNvGrpSpPr/>
            <p:nvPr/>
          </p:nvGrpSpPr>
          <p:grpSpPr>
            <a:xfrm>
              <a:off x="814726" y="4711732"/>
              <a:ext cx="370699" cy="349542"/>
              <a:chOff x="3863900" y="4993625"/>
              <a:chExt cx="482050" cy="478900"/>
            </a:xfrm>
            <a:grpFill/>
          </p:grpSpPr>
          <p:sp>
            <p:nvSpPr>
              <p:cNvPr id="62" name="Google Shape;5574;p65"/>
              <p:cNvSpPr/>
              <p:nvPr/>
            </p:nvSpPr>
            <p:spPr>
              <a:xfrm>
                <a:off x="3877525" y="5058825"/>
                <a:ext cx="315450" cy="164750"/>
              </a:xfrm>
              <a:custGeom>
                <a:avLst/>
                <a:gdLst/>
                <a:ahLst/>
                <a:cxnLst/>
                <a:rect l="l" t="t" r="r" b="b"/>
                <a:pathLst>
                  <a:path w="12618" h="6590" extrusionOk="0">
                    <a:moveTo>
                      <a:pt x="3647" y="1"/>
                    </a:moveTo>
                    <a:lnTo>
                      <a:pt x="169" y="1846"/>
                    </a:lnTo>
                    <a:cubicBezTo>
                      <a:pt x="109" y="1877"/>
                      <a:pt x="51" y="1913"/>
                      <a:pt x="0" y="1952"/>
                    </a:cubicBezTo>
                    <a:lnTo>
                      <a:pt x="8892" y="6589"/>
                    </a:lnTo>
                    <a:lnTo>
                      <a:pt x="12617" y="4746"/>
                    </a:lnTo>
                    <a:lnTo>
                      <a:pt x="3647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3" name="Google Shape;5575;p65"/>
              <p:cNvSpPr/>
              <p:nvPr/>
            </p:nvSpPr>
            <p:spPr>
              <a:xfrm>
                <a:off x="4113750" y="5133350"/>
                <a:ext cx="232200" cy="33917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3567" extrusionOk="0">
                    <a:moveTo>
                      <a:pt x="9284" y="1"/>
                    </a:moveTo>
                    <a:lnTo>
                      <a:pt x="4836" y="2202"/>
                    </a:lnTo>
                    <a:lnTo>
                      <a:pt x="4836" y="4680"/>
                    </a:lnTo>
                    <a:cubicBezTo>
                      <a:pt x="4836" y="4993"/>
                      <a:pt x="4584" y="5246"/>
                      <a:pt x="4270" y="5246"/>
                    </a:cubicBezTo>
                    <a:cubicBezTo>
                      <a:pt x="3957" y="5246"/>
                      <a:pt x="3707" y="4993"/>
                      <a:pt x="3707" y="4680"/>
                    </a:cubicBezTo>
                    <a:lnTo>
                      <a:pt x="3707" y="2762"/>
                    </a:lnTo>
                    <a:lnTo>
                      <a:pt x="0" y="4593"/>
                    </a:lnTo>
                    <a:lnTo>
                      <a:pt x="0" y="13566"/>
                    </a:lnTo>
                    <a:cubicBezTo>
                      <a:pt x="12" y="13560"/>
                      <a:pt x="24" y="13557"/>
                      <a:pt x="37" y="13551"/>
                    </a:cubicBezTo>
                    <a:lnTo>
                      <a:pt x="8552" y="9236"/>
                    </a:lnTo>
                    <a:cubicBezTo>
                      <a:pt x="9004" y="9010"/>
                      <a:pt x="9287" y="8550"/>
                      <a:pt x="9287" y="8047"/>
                    </a:cubicBezTo>
                    <a:lnTo>
                      <a:pt x="9287" y="52"/>
                    </a:lnTo>
                    <a:cubicBezTo>
                      <a:pt x="9287" y="34"/>
                      <a:pt x="9287" y="19"/>
                      <a:pt x="92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4" name="Google Shape;5576;p65"/>
              <p:cNvSpPr/>
              <p:nvPr/>
            </p:nvSpPr>
            <p:spPr>
              <a:xfrm>
                <a:off x="3998800" y="4993625"/>
                <a:ext cx="334125" cy="168500"/>
              </a:xfrm>
              <a:custGeom>
                <a:avLst/>
                <a:gdLst/>
                <a:ahLst/>
                <a:cxnLst/>
                <a:rect l="l" t="t" r="r" b="b"/>
                <a:pathLst>
                  <a:path w="13365" h="6740" extrusionOk="0">
                    <a:moveTo>
                      <a:pt x="4045" y="1"/>
                    </a:moveTo>
                    <a:cubicBezTo>
                      <a:pt x="3833" y="1"/>
                      <a:pt x="3623" y="51"/>
                      <a:pt x="3430" y="151"/>
                    </a:cubicBezTo>
                    <a:lnTo>
                      <a:pt x="0" y="1970"/>
                    </a:lnTo>
                    <a:lnTo>
                      <a:pt x="9013" y="6740"/>
                    </a:lnTo>
                    <a:lnTo>
                      <a:pt x="13364" y="4587"/>
                    </a:lnTo>
                    <a:cubicBezTo>
                      <a:pt x="13298" y="4536"/>
                      <a:pt x="13226" y="4491"/>
                      <a:pt x="13150" y="4454"/>
                    </a:cubicBezTo>
                    <a:lnTo>
                      <a:pt x="4638" y="139"/>
                    </a:lnTo>
                    <a:lnTo>
                      <a:pt x="4635" y="139"/>
                    </a:lnTo>
                    <a:cubicBezTo>
                      <a:pt x="4448" y="47"/>
                      <a:pt x="4246" y="1"/>
                      <a:pt x="40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5" name="Google Shape;5577;p65"/>
              <p:cNvSpPr/>
              <p:nvPr/>
            </p:nvSpPr>
            <p:spPr>
              <a:xfrm>
                <a:off x="3863900" y="5132450"/>
                <a:ext cx="221650" cy="339925"/>
              </a:xfrm>
              <a:custGeom>
                <a:avLst/>
                <a:gdLst/>
                <a:ahLst/>
                <a:cxnLst/>
                <a:rect l="l" t="t" r="r" b="b"/>
                <a:pathLst>
                  <a:path w="8866" h="13597" extrusionOk="0">
                    <a:moveTo>
                      <a:pt x="6" y="1"/>
                    </a:moveTo>
                    <a:cubicBezTo>
                      <a:pt x="3" y="25"/>
                      <a:pt x="0" y="52"/>
                      <a:pt x="0" y="76"/>
                    </a:cubicBezTo>
                    <a:lnTo>
                      <a:pt x="0" y="8095"/>
                    </a:lnTo>
                    <a:cubicBezTo>
                      <a:pt x="0" y="8589"/>
                      <a:pt x="274" y="9043"/>
                      <a:pt x="714" y="9269"/>
                    </a:cubicBezTo>
                    <a:lnTo>
                      <a:pt x="8820" y="13572"/>
                    </a:lnTo>
                    <a:lnTo>
                      <a:pt x="8826" y="13575"/>
                    </a:lnTo>
                    <a:lnTo>
                      <a:pt x="8865" y="13596"/>
                    </a:lnTo>
                    <a:lnTo>
                      <a:pt x="8865" y="4620"/>
                    </a:lnTo>
                    <a:lnTo>
                      <a:pt x="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52" name="Google Shape;5573;p65"/>
            <p:cNvGrpSpPr/>
            <p:nvPr/>
          </p:nvGrpSpPr>
          <p:grpSpPr>
            <a:xfrm rot="169656">
              <a:off x="619876" y="4995936"/>
              <a:ext cx="370699" cy="349542"/>
              <a:chOff x="3863900" y="4993625"/>
              <a:chExt cx="482050" cy="478900"/>
            </a:xfrm>
            <a:grpFill/>
          </p:grpSpPr>
          <p:sp>
            <p:nvSpPr>
              <p:cNvPr id="58" name="Google Shape;5574;p65"/>
              <p:cNvSpPr/>
              <p:nvPr/>
            </p:nvSpPr>
            <p:spPr>
              <a:xfrm>
                <a:off x="3877525" y="5058825"/>
                <a:ext cx="315450" cy="164750"/>
              </a:xfrm>
              <a:custGeom>
                <a:avLst/>
                <a:gdLst/>
                <a:ahLst/>
                <a:cxnLst/>
                <a:rect l="l" t="t" r="r" b="b"/>
                <a:pathLst>
                  <a:path w="12618" h="6590" extrusionOk="0">
                    <a:moveTo>
                      <a:pt x="3647" y="1"/>
                    </a:moveTo>
                    <a:lnTo>
                      <a:pt x="169" y="1846"/>
                    </a:lnTo>
                    <a:cubicBezTo>
                      <a:pt x="109" y="1877"/>
                      <a:pt x="51" y="1913"/>
                      <a:pt x="0" y="1952"/>
                    </a:cubicBezTo>
                    <a:lnTo>
                      <a:pt x="8892" y="6589"/>
                    </a:lnTo>
                    <a:lnTo>
                      <a:pt x="12617" y="4746"/>
                    </a:lnTo>
                    <a:lnTo>
                      <a:pt x="3647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9" name="Google Shape;5575;p65"/>
              <p:cNvSpPr/>
              <p:nvPr/>
            </p:nvSpPr>
            <p:spPr>
              <a:xfrm>
                <a:off x="4113750" y="5133350"/>
                <a:ext cx="232200" cy="33917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3567" extrusionOk="0">
                    <a:moveTo>
                      <a:pt x="9284" y="1"/>
                    </a:moveTo>
                    <a:lnTo>
                      <a:pt x="4836" y="2202"/>
                    </a:lnTo>
                    <a:lnTo>
                      <a:pt x="4836" y="4680"/>
                    </a:lnTo>
                    <a:cubicBezTo>
                      <a:pt x="4836" y="4993"/>
                      <a:pt x="4584" y="5246"/>
                      <a:pt x="4270" y="5246"/>
                    </a:cubicBezTo>
                    <a:cubicBezTo>
                      <a:pt x="3957" y="5246"/>
                      <a:pt x="3707" y="4993"/>
                      <a:pt x="3707" y="4680"/>
                    </a:cubicBezTo>
                    <a:lnTo>
                      <a:pt x="3707" y="2762"/>
                    </a:lnTo>
                    <a:lnTo>
                      <a:pt x="0" y="4593"/>
                    </a:lnTo>
                    <a:lnTo>
                      <a:pt x="0" y="13566"/>
                    </a:lnTo>
                    <a:cubicBezTo>
                      <a:pt x="12" y="13560"/>
                      <a:pt x="24" y="13557"/>
                      <a:pt x="37" y="13551"/>
                    </a:cubicBezTo>
                    <a:lnTo>
                      <a:pt x="8552" y="9236"/>
                    </a:lnTo>
                    <a:cubicBezTo>
                      <a:pt x="9004" y="9010"/>
                      <a:pt x="9287" y="8550"/>
                      <a:pt x="9287" y="8047"/>
                    </a:cubicBezTo>
                    <a:lnTo>
                      <a:pt x="9287" y="52"/>
                    </a:lnTo>
                    <a:cubicBezTo>
                      <a:pt x="9287" y="34"/>
                      <a:pt x="9287" y="19"/>
                      <a:pt x="92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0" name="Google Shape;5576;p65"/>
              <p:cNvSpPr/>
              <p:nvPr/>
            </p:nvSpPr>
            <p:spPr>
              <a:xfrm>
                <a:off x="3998800" y="4993625"/>
                <a:ext cx="334125" cy="168500"/>
              </a:xfrm>
              <a:custGeom>
                <a:avLst/>
                <a:gdLst/>
                <a:ahLst/>
                <a:cxnLst/>
                <a:rect l="l" t="t" r="r" b="b"/>
                <a:pathLst>
                  <a:path w="13365" h="6740" extrusionOk="0">
                    <a:moveTo>
                      <a:pt x="4045" y="1"/>
                    </a:moveTo>
                    <a:cubicBezTo>
                      <a:pt x="3833" y="1"/>
                      <a:pt x="3623" y="51"/>
                      <a:pt x="3430" y="151"/>
                    </a:cubicBezTo>
                    <a:lnTo>
                      <a:pt x="0" y="1970"/>
                    </a:lnTo>
                    <a:lnTo>
                      <a:pt x="9013" y="6740"/>
                    </a:lnTo>
                    <a:lnTo>
                      <a:pt x="13364" y="4587"/>
                    </a:lnTo>
                    <a:cubicBezTo>
                      <a:pt x="13298" y="4536"/>
                      <a:pt x="13226" y="4491"/>
                      <a:pt x="13150" y="4454"/>
                    </a:cubicBezTo>
                    <a:lnTo>
                      <a:pt x="4638" y="139"/>
                    </a:lnTo>
                    <a:lnTo>
                      <a:pt x="4635" y="139"/>
                    </a:lnTo>
                    <a:cubicBezTo>
                      <a:pt x="4448" y="47"/>
                      <a:pt x="4246" y="1"/>
                      <a:pt x="40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1" name="Google Shape;5577;p65"/>
              <p:cNvSpPr/>
              <p:nvPr/>
            </p:nvSpPr>
            <p:spPr>
              <a:xfrm>
                <a:off x="3863900" y="5132450"/>
                <a:ext cx="221650" cy="339925"/>
              </a:xfrm>
              <a:custGeom>
                <a:avLst/>
                <a:gdLst/>
                <a:ahLst/>
                <a:cxnLst/>
                <a:rect l="l" t="t" r="r" b="b"/>
                <a:pathLst>
                  <a:path w="8866" h="13597" extrusionOk="0">
                    <a:moveTo>
                      <a:pt x="6" y="1"/>
                    </a:moveTo>
                    <a:cubicBezTo>
                      <a:pt x="3" y="25"/>
                      <a:pt x="0" y="52"/>
                      <a:pt x="0" y="76"/>
                    </a:cubicBezTo>
                    <a:lnTo>
                      <a:pt x="0" y="8095"/>
                    </a:lnTo>
                    <a:cubicBezTo>
                      <a:pt x="0" y="8589"/>
                      <a:pt x="274" y="9043"/>
                      <a:pt x="714" y="9269"/>
                    </a:cubicBezTo>
                    <a:lnTo>
                      <a:pt x="8820" y="13572"/>
                    </a:lnTo>
                    <a:lnTo>
                      <a:pt x="8826" y="13575"/>
                    </a:lnTo>
                    <a:lnTo>
                      <a:pt x="8865" y="13596"/>
                    </a:lnTo>
                    <a:lnTo>
                      <a:pt x="8865" y="4620"/>
                    </a:lnTo>
                    <a:lnTo>
                      <a:pt x="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53" name="Google Shape;5573;p65"/>
            <p:cNvGrpSpPr/>
            <p:nvPr/>
          </p:nvGrpSpPr>
          <p:grpSpPr>
            <a:xfrm>
              <a:off x="1008987" y="4994649"/>
              <a:ext cx="370699" cy="349542"/>
              <a:chOff x="3863900" y="4993625"/>
              <a:chExt cx="482050" cy="478900"/>
            </a:xfrm>
            <a:grpFill/>
          </p:grpSpPr>
          <p:sp>
            <p:nvSpPr>
              <p:cNvPr id="54" name="Google Shape;5574;p65"/>
              <p:cNvSpPr/>
              <p:nvPr/>
            </p:nvSpPr>
            <p:spPr>
              <a:xfrm>
                <a:off x="3877525" y="5058825"/>
                <a:ext cx="315450" cy="164750"/>
              </a:xfrm>
              <a:custGeom>
                <a:avLst/>
                <a:gdLst/>
                <a:ahLst/>
                <a:cxnLst/>
                <a:rect l="l" t="t" r="r" b="b"/>
                <a:pathLst>
                  <a:path w="12618" h="6590" extrusionOk="0">
                    <a:moveTo>
                      <a:pt x="3647" y="1"/>
                    </a:moveTo>
                    <a:lnTo>
                      <a:pt x="169" y="1846"/>
                    </a:lnTo>
                    <a:cubicBezTo>
                      <a:pt x="109" y="1877"/>
                      <a:pt x="51" y="1913"/>
                      <a:pt x="0" y="1952"/>
                    </a:cubicBezTo>
                    <a:lnTo>
                      <a:pt x="8892" y="6589"/>
                    </a:lnTo>
                    <a:lnTo>
                      <a:pt x="12617" y="4746"/>
                    </a:lnTo>
                    <a:lnTo>
                      <a:pt x="3647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5" name="Google Shape;5575;p65"/>
              <p:cNvSpPr/>
              <p:nvPr/>
            </p:nvSpPr>
            <p:spPr>
              <a:xfrm>
                <a:off x="4113750" y="5133350"/>
                <a:ext cx="232200" cy="33917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3567" extrusionOk="0">
                    <a:moveTo>
                      <a:pt x="9284" y="1"/>
                    </a:moveTo>
                    <a:lnTo>
                      <a:pt x="4836" y="2202"/>
                    </a:lnTo>
                    <a:lnTo>
                      <a:pt x="4836" y="4680"/>
                    </a:lnTo>
                    <a:cubicBezTo>
                      <a:pt x="4836" y="4993"/>
                      <a:pt x="4584" y="5246"/>
                      <a:pt x="4270" y="5246"/>
                    </a:cubicBezTo>
                    <a:cubicBezTo>
                      <a:pt x="3957" y="5246"/>
                      <a:pt x="3707" y="4993"/>
                      <a:pt x="3707" y="4680"/>
                    </a:cubicBezTo>
                    <a:lnTo>
                      <a:pt x="3707" y="2762"/>
                    </a:lnTo>
                    <a:lnTo>
                      <a:pt x="0" y="4593"/>
                    </a:lnTo>
                    <a:lnTo>
                      <a:pt x="0" y="13566"/>
                    </a:lnTo>
                    <a:cubicBezTo>
                      <a:pt x="12" y="13560"/>
                      <a:pt x="24" y="13557"/>
                      <a:pt x="37" y="13551"/>
                    </a:cubicBezTo>
                    <a:lnTo>
                      <a:pt x="8552" y="9236"/>
                    </a:lnTo>
                    <a:cubicBezTo>
                      <a:pt x="9004" y="9010"/>
                      <a:pt x="9287" y="8550"/>
                      <a:pt x="9287" y="8047"/>
                    </a:cubicBezTo>
                    <a:lnTo>
                      <a:pt x="9287" y="52"/>
                    </a:lnTo>
                    <a:cubicBezTo>
                      <a:pt x="9287" y="34"/>
                      <a:pt x="9287" y="19"/>
                      <a:pt x="92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6" name="Google Shape;5576;p65"/>
              <p:cNvSpPr/>
              <p:nvPr/>
            </p:nvSpPr>
            <p:spPr>
              <a:xfrm>
                <a:off x="3998800" y="4993625"/>
                <a:ext cx="334125" cy="168500"/>
              </a:xfrm>
              <a:custGeom>
                <a:avLst/>
                <a:gdLst/>
                <a:ahLst/>
                <a:cxnLst/>
                <a:rect l="l" t="t" r="r" b="b"/>
                <a:pathLst>
                  <a:path w="13365" h="6740" extrusionOk="0">
                    <a:moveTo>
                      <a:pt x="4045" y="1"/>
                    </a:moveTo>
                    <a:cubicBezTo>
                      <a:pt x="3833" y="1"/>
                      <a:pt x="3623" y="51"/>
                      <a:pt x="3430" y="151"/>
                    </a:cubicBezTo>
                    <a:lnTo>
                      <a:pt x="0" y="1970"/>
                    </a:lnTo>
                    <a:lnTo>
                      <a:pt x="9013" y="6740"/>
                    </a:lnTo>
                    <a:lnTo>
                      <a:pt x="13364" y="4587"/>
                    </a:lnTo>
                    <a:cubicBezTo>
                      <a:pt x="13298" y="4536"/>
                      <a:pt x="13226" y="4491"/>
                      <a:pt x="13150" y="4454"/>
                    </a:cubicBezTo>
                    <a:lnTo>
                      <a:pt x="4638" y="139"/>
                    </a:lnTo>
                    <a:lnTo>
                      <a:pt x="4635" y="139"/>
                    </a:lnTo>
                    <a:cubicBezTo>
                      <a:pt x="4448" y="47"/>
                      <a:pt x="4246" y="1"/>
                      <a:pt x="40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7" name="Google Shape;5577;p65"/>
              <p:cNvSpPr/>
              <p:nvPr/>
            </p:nvSpPr>
            <p:spPr>
              <a:xfrm>
                <a:off x="3863900" y="5132450"/>
                <a:ext cx="221650" cy="339925"/>
              </a:xfrm>
              <a:custGeom>
                <a:avLst/>
                <a:gdLst/>
                <a:ahLst/>
                <a:cxnLst/>
                <a:rect l="l" t="t" r="r" b="b"/>
                <a:pathLst>
                  <a:path w="8866" h="13597" extrusionOk="0">
                    <a:moveTo>
                      <a:pt x="6" y="1"/>
                    </a:moveTo>
                    <a:cubicBezTo>
                      <a:pt x="3" y="25"/>
                      <a:pt x="0" y="52"/>
                      <a:pt x="0" y="76"/>
                    </a:cubicBezTo>
                    <a:lnTo>
                      <a:pt x="0" y="8095"/>
                    </a:lnTo>
                    <a:cubicBezTo>
                      <a:pt x="0" y="8589"/>
                      <a:pt x="274" y="9043"/>
                      <a:pt x="714" y="9269"/>
                    </a:cubicBezTo>
                    <a:lnTo>
                      <a:pt x="8820" y="13572"/>
                    </a:lnTo>
                    <a:lnTo>
                      <a:pt x="8826" y="13575"/>
                    </a:lnTo>
                    <a:lnTo>
                      <a:pt x="8865" y="13596"/>
                    </a:lnTo>
                    <a:lnTo>
                      <a:pt x="8865" y="4620"/>
                    </a:lnTo>
                    <a:lnTo>
                      <a:pt x="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66" name="Google Shape;5573;p65"/>
          <p:cNvGrpSpPr/>
          <p:nvPr/>
        </p:nvGrpSpPr>
        <p:grpSpPr>
          <a:xfrm>
            <a:off x="8051714" y="1834532"/>
            <a:ext cx="702080" cy="726081"/>
            <a:chOff x="3863900" y="4993625"/>
            <a:chExt cx="482050" cy="478900"/>
          </a:xfrm>
          <a:solidFill>
            <a:srgbClr val="03C6AB"/>
          </a:solidFill>
        </p:grpSpPr>
        <p:sp>
          <p:nvSpPr>
            <p:cNvPr id="67" name="Google Shape;5574;p65"/>
            <p:cNvSpPr/>
            <p:nvPr/>
          </p:nvSpPr>
          <p:spPr>
            <a:xfrm>
              <a:off x="3877525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" name="Google Shape;5575;p65"/>
            <p:cNvSpPr/>
            <p:nvPr/>
          </p:nvSpPr>
          <p:spPr>
            <a:xfrm>
              <a:off x="4113750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" name="Google Shape;5576;p65"/>
            <p:cNvSpPr/>
            <p:nvPr/>
          </p:nvSpPr>
          <p:spPr>
            <a:xfrm>
              <a:off x="3998800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" name="Google Shape;5577;p65"/>
            <p:cNvSpPr/>
            <p:nvPr/>
          </p:nvSpPr>
          <p:spPr>
            <a:xfrm>
              <a:off x="3863900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1" name="Google Shape;6096;p67"/>
          <p:cNvGrpSpPr/>
          <p:nvPr/>
        </p:nvGrpSpPr>
        <p:grpSpPr>
          <a:xfrm>
            <a:off x="10456123" y="1817933"/>
            <a:ext cx="782003" cy="673572"/>
            <a:chOff x="-62154300" y="3743950"/>
            <a:chExt cx="318200" cy="317450"/>
          </a:xfrm>
          <a:solidFill>
            <a:srgbClr val="03C6AB"/>
          </a:solidFill>
        </p:grpSpPr>
        <p:sp>
          <p:nvSpPr>
            <p:cNvPr id="72" name="Google Shape;6097;p67"/>
            <p:cNvSpPr/>
            <p:nvPr/>
          </p:nvSpPr>
          <p:spPr>
            <a:xfrm>
              <a:off x="-61992850" y="3743950"/>
              <a:ext cx="63825" cy="69150"/>
            </a:xfrm>
            <a:custGeom>
              <a:avLst/>
              <a:gdLst/>
              <a:ahLst/>
              <a:cxnLst/>
              <a:rect l="l" t="t" r="r" b="b"/>
              <a:pathLst>
                <a:path w="2553" h="2766" extrusionOk="0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6098;p67"/>
            <p:cNvSpPr/>
            <p:nvPr/>
          </p:nvSpPr>
          <p:spPr>
            <a:xfrm>
              <a:off x="-62154300" y="3785700"/>
              <a:ext cx="318200" cy="275700"/>
            </a:xfrm>
            <a:custGeom>
              <a:avLst/>
              <a:gdLst/>
              <a:ahLst/>
              <a:cxnLst/>
              <a:rect l="l" t="t" r="r" b="b"/>
              <a:pathLst>
                <a:path w="12728" h="11028" extrusionOk="0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58387BDA-24A2-4432-AEDE-4F5F1621D6D4}"/>
              </a:ext>
            </a:extLst>
          </p:cNvPr>
          <p:cNvCxnSpPr>
            <a:cxnSpLocks/>
          </p:cNvCxnSpPr>
          <p:nvPr/>
        </p:nvCxnSpPr>
        <p:spPr>
          <a:xfrm>
            <a:off x="-17585" y="3000224"/>
            <a:ext cx="12192000" cy="0"/>
          </a:xfrm>
          <a:prstGeom prst="line">
            <a:avLst/>
          </a:prstGeom>
          <a:ln w="28575">
            <a:solidFill>
              <a:srgbClr val="03C6AB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465256" y="3963459"/>
            <a:ext cx="885066" cy="669956"/>
          </a:xfrm>
          <a:prstGeom prst="rect">
            <a:avLst/>
          </a:prstGeom>
          <a:solidFill>
            <a:srgbClr val="000E2B"/>
          </a:solidFill>
          <a:ln w="28575">
            <a:solidFill>
              <a:srgbClr val="03C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2956399" y="3963459"/>
            <a:ext cx="885066" cy="669956"/>
          </a:xfrm>
          <a:prstGeom prst="rect">
            <a:avLst/>
          </a:prstGeom>
          <a:solidFill>
            <a:srgbClr val="000E2B"/>
          </a:solidFill>
          <a:ln w="28575">
            <a:solidFill>
              <a:srgbClr val="03C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5496312" y="3963459"/>
            <a:ext cx="885066" cy="669956"/>
          </a:xfrm>
          <a:prstGeom prst="rect">
            <a:avLst/>
          </a:prstGeom>
          <a:solidFill>
            <a:srgbClr val="000E2B"/>
          </a:solidFill>
          <a:ln w="28575">
            <a:solidFill>
              <a:srgbClr val="03C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7937628" y="3963459"/>
            <a:ext cx="885066" cy="669956"/>
          </a:xfrm>
          <a:prstGeom prst="rect">
            <a:avLst/>
          </a:prstGeom>
          <a:solidFill>
            <a:srgbClr val="000E2B"/>
          </a:solidFill>
          <a:ln w="28575">
            <a:solidFill>
              <a:srgbClr val="03C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/>
          <p:cNvCxnSpPr>
            <a:stCxn id="91" idx="1"/>
            <a:endCxn id="90" idx="3"/>
          </p:cNvCxnSpPr>
          <p:nvPr/>
        </p:nvCxnSpPr>
        <p:spPr>
          <a:xfrm flipH="1">
            <a:off x="6381378" y="4298437"/>
            <a:ext cx="155625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90" idx="1"/>
            <a:endCxn id="89" idx="3"/>
          </p:cNvCxnSpPr>
          <p:nvPr/>
        </p:nvCxnSpPr>
        <p:spPr>
          <a:xfrm flipH="1">
            <a:off x="3841465" y="4298437"/>
            <a:ext cx="1654847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89" idx="1"/>
            <a:endCxn id="4" idx="3"/>
          </p:cNvCxnSpPr>
          <p:nvPr/>
        </p:nvCxnSpPr>
        <p:spPr>
          <a:xfrm flipH="1">
            <a:off x="1350322" y="4298437"/>
            <a:ext cx="1606077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/>
          <p:cNvSpPr/>
          <p:nvPr/>
        </p:nvSpPr>
        <p:spPr>
          <a:xfrm>
            <a:off x="530075" y="3221037"/>
            <a:ext cx="755428" cy="387195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000E2B"/>
                </a:solidFill>
              </a:rPr>
              <a:t>Good</a:t>
            </a:r>
            <a:endParaRPr lang="ko-KR" altLang="en-US" dirty="0">
              <a:solidFill>
                <a:srgbClr val="000E2B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73641" y="4768019"/>
            <a:ext cx="1268296" cy="369332"/>
          </a:xfrm>
          <a:prstGeom prst="rect">
            <a:avLst/>
          </a:prstGeom>
          <a:solidFill>
            <a:srgbClr val="000E2B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abcdef012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96774" y="4768019"/>
            <a:ext cx="1285929" cy="369332"/>
          </a:xfrm>
          <a:prstGeom prst="rect">
            <a:avLst/>
          </a:prstGeom>
          <a:solidFill>
            <a:srgbClr val="000E2B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</a:rPr>
              <a:t>aaabbbccc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70284" y="4768019"/>
            <a:ext cx="1324402" cy="369332"/>
          </a:xfrm>
          <a:prstGeom prst="rect">
            <a:avLst/>
          </a:prstGeom>
          <a:solidFill>
            <a:srgbClr val="000E2B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123456789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287720" y="4769656"/>
            <a:ext cx="1268296" cy="369332"/>
          </a:xfrm>
          <a:prstGeom prst="rect">
            <a:avLst/>
          </a:prstGeom>
          <a:solidFill>
            <a:srgbClr val="000E2B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000abcdef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782332" y="4766382"/>
            <a:ext cx="1268296" cy="369332"/>
          </a:xfrm>
          <a:prstGeom prst="rect">
            <a:avLst/>
          </a:prstGeom>
          <a:solidFill>
            <a:srgbClr val="000E2B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abcdef012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2805465" y="4766382"/>
            <a:ext cx="1285929" cy="369332"/>
          </a:xfrm>
          <a:prstGeom prst="rect">
            <a:avLst/>
          </a:prstGeom>
          <a:solidFill>
            <a:srgbClr val="000E2B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</a:rPr>
              <a:t>aaabbbccc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2778975" y="4766382"/>
            <a:ext cx="1324402" cy="369332"/>
          </a:xfrm>
          <a:prstGeom prst="rect">
            <a:avLst/>
          </a:prstGeom>
          <a:solidFill>
            <a:srgbClr val="000E2B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123456789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2796411" y="4768019"/>
            <a:ext cx="1324402" cy="369332"/>
          </a:xfrm>
          <a:prstGeom prst="rect">
            <a:avLst/>
          </a:prstGeom>
          <a:solidFill>
            <a:srgbClr val="000E2B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000987654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288318" y="4764745"/>
            <a:ext cx="1268296" cy="369332"/>
          </a:xfrm>
          <a:prstGeom prst="rect">
            <a:avLst/>
          </a:prstGeom>
          <a:solidFill>
            <a:srgbClr val="000E2B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abcdef012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5311451" y="4764745"/>
            <a:ext cx="1285929" cy="369332"/>
          </a:xfrm>
          <a:prstGeom prst="rect">
            <a:avLst/>
          </a:prstGeom>
          <a:solidFill>
            <a:srgbClr val="000E2B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</a:rPr>
              <a:t>aaabbbccc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284961" y="4764745"/>
            <a:ext cx="1324402" cy="369332"/>
          </a:xfrm>
          <a:prstGeom prst="rect">
            <a:avLst/>
          </a:prstGeom>
          <a:solidFill>
            <a:srgbClr val="000E2B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123456789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5302397" y="4766382"/>
            <a:ext cx="1324402" cy="369332"/>
          </a:xfrm>
          <a:prstGeom prst="rect">
            <a:avLst/>
          </a:prstGeom>
          <a:solidFill>
            <a:srgbClr val="000E2B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000123456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724119" y="4763108"/>
            <a:ext cx="1268296" cy="369332"/>
          </a:xfrm>
          <a:prstGeom prst="rect">
            <a:avLst/>
          </a:prstGeom>
          <a:solidFill>
            <a:srgbClr val="000E2B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abcdef012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747252" y="4763108"/>
            <a:ext cx="1285929" cy="369332"/>
          </a:xfrm>
          <a:prstGeom prst="rect">
            <a:avLst/>
          </a:prstGeom>
          <a:solidFill>
            <a:srgbClr val="000E2B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</a:rPr>
              <a:t>aaabbbccc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7720762" y="4763108"/>
            <a:ext cx="1324402" cy="369332"/>
          </a:xfrm>
          <a:prstGeom prst="rect">
            <a:avLst/>
          </a:prstGeom>
          <a:solidFill>
            <a:srgbClr val="000E2B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123456789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7738198" y="4764745"/>
            <a:ext cx="1324402" cy="369332"/>
          </a:xfrm>
          <a:prstGeom prst="rect">
            <a:avLst/>
          </a:prstGeom>
          <a:solidFill>
            <a:srgbClr val="000E2B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000111222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10456123" y="3963459"/>
            <a:ext cx="885066" cy="669956"/>
          </a:xfrm>
          <a:prstGeom prst="rect">
            <a:avLst/>
          </a:prstGeom>
          <a:solidFill>
            <a:srgbClr val="000E2B"/>
          </a:solidFill>
          <a:ln w="28575">
            <a:solidFill>
              <a:srgbClr val="03C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9" name="직선 화살표 연결선 118"/>
          <p:cNvCxnSpPr>
            <a:stCxn id="118" idx="1"/>
            <a:endCxn id="91" idx="3"/>
          </p:cNvCxnSpPr>
          <p:nvPr/>
        </p:nvCxnSpPr>
        <p:spPr>
          <a:xfrm flipH="1">
            <a:off x="8822694" y="4298437"/>
            <a:ext cx="1633429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10295448" y="4769656"/>
            <a:ext cx="1268296" cy="369332"/>
          </a:xfrm>
          <a:prstGeom prst="rect">
            <a:avLst/>
          </a:prstGeom>
          <a:solidFill>
            <a:srgbClr val="000E2B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abcdef012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20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0.25 L 3.54167E-6 -1.85185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0.25 L 3.95833E-6 -1.85185E-6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33333E-6 L 0.20104 -0.0051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52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0.25 L 6.25E-7 -1.85185E-6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5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000"/>
                            </p:stCondLst>
                            <p:childTnLst>
                              <p:par>
                                <p:cTn id="58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104 -0.0051 L 0.41042 -0.0055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6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0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95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0.25 L 2.08333E-7 -1.85185E-6 " pathEditMode="relative" rAng="0" ptsTypes="AA">
                                      <p:cBhvr>
                                        <p:cTn id="7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1500"/>
                            </p:stCondLst>
                            <p:childTnLst>
                              <p:par>
                                <p:cTn id="7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2000"/>
                            </p:stCondLst>
                            <p:childTnLst>
                              <p:par>
                                <p:cTn id="8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042 -0.00556 L 0.61575 -0.00093 " pathEditMode="relative" rAng="0" ptsTypes="AA">
                                      <p:cBhvr>
                                        <p:cTn id="84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60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30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30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35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400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4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0.25 L -2.08333E-7 -1.85185E-6 " pathEditMode="relative" rAng="0" ptsTypes="AA">
                                      <p:cBhvr>
                                        <p:cTn id="102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5500"/>
                            </p:stCondLst>
                            <p:childTnLst>
                              <p:par>
                                <p:cTn id="10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6000"/>
                            </p:stCondLst>
                            <p:childTnLst>
                              <p:par>
                                <p:cTn id="10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88" grpId="0" animBg="1"/>
      <p:bldP spid="88" grpId="1" animBg="1"/>
      <p:bldP spid="88" grpId="2" animBg="1"/>
      <p:bldP spid="98" grpId="0" animBg="1"/>
      <p:bldP spid="99" grpId="0" animBg="1"/>
      <p:bldP spid="100" grpId="0" animBg="1"/>
      <p:bldP spid="101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8" grpId="1" animBg="1"/>
      <p:bldP spid="1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직사각형 82"/>
          <p:cNvSpPr/>
          <p:nvPr/>
        </p:nvSpPr>
        <p:spPr>
          <a:xfrm>
            <a:off x="10139002" y="3967965"/>
            <a:ext cx="885066" cy="669956"/>
          </a:xfrm>
          <a:prstGeom prst="rect">
            <a:avLst/>
          </a:prstGeom>
          <a:solidFill>
            <a:srgbClr val="000E2B"/>
          </a:solidFill>
          <a:ln w="28575">
            <a:solidFill>
              <a:srgbClr val="03C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4" name="직선 화살표 연결선 83"/>
          <p:cNvCxnSpPr>
            <a:stCxn id="83" idx="1"/>
          </p:cNvCxnSpPr>
          <p:nvPr/>
        </p:nvCxnSpPr>
        <p:spPr>
          <a:xfrm flipH="1" flipV="1">
            <a:off x="9328534" y="4296327"/>
            <a:ext cx="810468" cy="661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スマートフォンのイラスト（黒）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2448" y="2969819"/>
            <a:ext cx="1937441" cy="326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B6B5046-07C0-43A9-AA7C-8D7835269858}"/>
              </a:ext>
            </a:extLst>
          </p:cNvPr>
          <p:cNvSpPr/>
          <p:nvPr/>
        </p:nvSpPr>
        <p:spPr>
          <a:xfrm>
            <a:off x="0" y="0"/>
            <a:ext cx="12192000" cy="1067917"/>
          </a:xfrm>
          <a:prstGeom prst="rect">
            <a:avLst/>
          </a:prstGeom>
          <a:gradFill flip="none" rotWithShape="1">
            <a:gsLst>
              <a:gs pos="10000">
                <a:srgbClr val="000E2B">
                  <a:alpha val="0"/>
                </a:srgbClr>
              </a:gs>
              <a:gs pos="100000">
                <a:srgbClr val="03C6AB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ABCD Conception</a:t>
            </a:r>
          </a:p>
          <a:p>
            <a:pPr algn="ctr" latinLnBrk="0"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~Hacking Scenarios 1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8387BDA-24A2-4432-AEDE-4F5F1621D6D4}"/>
              </a:ext>
            </a:extLst>
          </p:cNvPr>
          <p:cNvCxnSpPr>
            <a:cxnSpLocks/>
          </p:cNvCxnSpPr>
          <p:nvPr/>
        </p:nvCxnSpPr>
        <p:spPr>
          <a:xfrm>
            <a:off x="5550816" y="163430"/>
            <a:ext cx="1080000" cy="0"/>
          </a:xfrm>
          <a:prstGeom prst="line">
            <a:avLst/>
          </a:prstGeom>
          <a:ln w="12700">
            <a:solidFill>
              <a:srgbClr val="03C6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oogle Shape;5989;p67"/>
          <p:cNvGrpSpPr/>
          <p:nvPr/>
        </p:nvGrpSpPr>
        <p:grpSpPr>
          <a:xfrm>
            <a:off x="539329" y="1728844"/>
            <a:ext cx="738719" cy="733787"/>
            <a:chOff x="-59470075" y="3308975"/>
            <a:chExt cx="318200" cy="316075"/>
          </a:xfrm>
          <a:solidFill>
            <a:srgbClr val="03C6AB"/>
          </a:solidFill>
        </p:grpSpPr>
        <p:sp>
          <p:nvSpPr>
            <p:cNvPr id="37" name="Google Shape;5990;p67"/>
            <p:cNvSpPr/>
            <p:nvPr/>
          </p:nvSpPr>
          <p:spPr>
            <a:xfrm>
              <a:off x="-59403925" y="3522625"/>
              <a:ext cx="21275" cy="20500"/>
            </a:xfrm>
            <a:custGeom>
              <a:avLst/>
              <a:gdLst/>
              <a:ahLst/>
              <a:cxnLst/>
              <a:rect l="l" t="t" r="r" b="b"/>
              <a:pathLst>
                <a:path w="851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51" y="820"/>
                  </a:lnTo>
                  <a:lnTo>
                    <a:pt x="85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991;p67"/>
            <p:cNvSpPr/>
            <p:nvPr/>
          </p:nvSpPr>
          <p:spPr>
            <a:xfrm>
              <a:off x="-593621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992;p67"/>
            <p:cNvSpPr/>
            <p:nvPr/>
          </p:nvSpPr>
          <p:spPr>
            <a:xfrm>
              <a:off x="-593212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993;p67"/>
            <p:cNvSpPr/>
            <p:nvPr/>
          </p:nvSpPr>
          <p:spPr>
            <a:xfrm>
              <a:off x="-592794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994;p67"/>
            <p:cNvSpPr/>
            <p:nvPr/>
          </p:nvSpPr>
          <p:spPr>
            <a:xfrm>
              <a:off x="-59470075" y="3418825"/>
              <a:ext cx="317425" cy="206225"/>
            </a:xfrm>
            <a:custGeom>
              <a:avLst/>
              <a:gdLst/>
              <a:ahLst/>
              <a:cxnLst/>
              <a:rect l="l" t="t" r="r" b="b"/>
              <a:pathLst>
                <a:path w="12697" h="8249" extrusionOk="0">
                  <a:moveTo>
                    <a:pt x="10523" y="3334"/>
                  </a:moveTo>
                  <a:cubicBezTo>
                    <a:pt x="10775" y="3334"/>
                    <a:pt x="10932" y="3523"/>
                    <a:pt x="10932" y="3775"/>
                  </a:cubicBezTo>
                  <a:lnTo>
                    <a:pt x="10932" y="5413"/>
                  </a:lnTo>
                  <a:cubicBezTo>
                    <a:pt x="10932" y="5665"/>
                    <a:pt x="10712" y="5854"/>
                    <a:pt x="10523" y="5854"/>
                  </a:cubicBezTo>
                  <a:lnTo>
                    <a:pt x="2268" y="5854"/>
                  </a:lnTo>
                  <a:cubicBezTo>
                    <a:pt x="2016" y="5854"/>
                    <a:pt x="1827" y="5665"/>
                    <a:pt x="1827" y="5413"/>
                  </a:cubicBezTo>
                  <a:lnTo>
                    <a:pt x="1827" y="3775"/>
                  </a:lnTo>
                  <a:cubicBezTo>
                    <a:pt x="1827" y="3523"/>
                    <a:pt x="2016" y="3334"/>
                    <a:pt x="2268" y="3334"/>
                  </a:cubicBezTo>
                  <a:close/>
                  <a:moveTo>
                    <a:pt x="2893" y="1"/>
                  </a:moveTo>
                  <a:cubicBezTo>
                    <a:pt x="2822" y="1"/>
                    <a:pt x="2748" y="18"/>
                    <a:pt x="2678" y="57"/>
                  </a:cubicBezTo>
                  <a:lnTo>
                    <a:pt x="221" y="1727"/>
                  </a:lnTo>
                  <a:cubicBezTo>
                    <a:pt x="95" y="1790"/>
                    <a:pt x="0" y="1916"/>
                    <a:pt x="0" y="2073"/>
                  </a:cubicBezTo>
                  <a:lnTo>
                    <a:pt x="0" y="7870"/>
                  </a:lnTo>
                  <a:cubicBezTo>
                    <a:pt x="0" y="8091"/>
                    <a:pt x="221" y="8248"/>
                    <a:pt x="410" y="8248"/>
                  </a:cubicBezTo>
                  <a:lnTo>
                    <a:pt x="12255" y="8248"/>
                  </a:lnTo>
                  <a:cubicBezTo>
                    <a:pt x="12507" y="8248"/>
                    <a:pt x="12665" y="8059"/>
                    <a:pt x="12665" y="7870"/>
                  </a:cubicBezTo>
                  <a:lnTo>
                    <a:pt x="12665" y="2073"/>
                  </a:lnTo>
                  <a:cubicBezTo>
                    <a:pt x="12697" y="1884"/>
                    <a:pt x="12507" y="1664"/>
                    <a:pt x="12287" y="1664"/>
                  </a:cubicBezTo>
                  <a:lnTo>
                    <a:pt x="5797" y="1664"/>
                  </a:lnTo>
                  <a:lnTo>
                    <a:pt x="5797" y="404"/>
                  </a:lnTo>
                  <a:cubicBezTo>
                    <a:pt x="5797" y="166"/>
                    <a:pt x="5600" y="1"/>
                    <a:pt x="5382" y="1"/>
                  </a:cubicBezTo>
                  <a:cubicBezTo>
                    <a:pt x="5311" y="1"/>
                    <a:pt x="5237" y="18"/>
                    <a:pt x="5167" y="57"/>
                  </a:cubicBezTo>
                  <a:lnTo>
                    <a:pt x="3308" y="1286"/>
                  </a:lnTo>
                  <a:lnTo>
                    <a:pt x="3308" y="404"/>
                  </a:lnTo>
                  <a:cubicBezTo>
                    <a:pt x="3308" y="166"/>
                    <a:pt x="3111" y="1"/>
                    <a:pt x="28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995;p67"/>
            <p:cNvSpPr/>
            <p:nvPr/>
          </p:nvSpPr>
          <p:spPr>
            <a:xfrm>
              <a:off x="-592385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996;p67"/>
            <p:cNvSpPr/>
            <p:nvPr/>
          </p:nvSpPr>
          <p:spPr>
            <a:xfrm>
              <a:off x="-59292875" y="3308975"/>
              <a:ext cx="106350" cy="41400"/>
            </a:xfrm>
            <a:custGeom>
              <a:avLst/>
              <a:gdLst/>
              <a:ahLst/>
              <a:cxnLst/>
              <a:rect l="l" t="t" r="r" b="b"/>
              <a:pathLst>
                <a:path w="4254" h="1656" extrusionOk="0">
                  <a:moveTo>
                    <a:pt x="1305" y="1"/>
                  </a:moveTo>
                  <a:cubicBezTo>
                    <a:pt x="904" y="1"/>
                    <a:pt x="497" y="175"/>
                    <a:pt x="158" y="545"/>
                  </a:cubicBezTo>
                  <a:cubicBezTo>
                    <a:pt x="1" y="702"/>
                    <a:pt x="64" y="986"/>
                    <a:pt x="221" y="1143"/>
                  </a:cubicBezTo>
                  <a:cubicBezTo>
                    <a:pt x="311" y="1218"/>
                    <a:pt x="409" y="1258"/>
                    <a:pt x="503" y="1258"/>
                  </a:cubicBezTo>
                  <a:cubicBezTo>
                    <a:pt x="606" y="1258"/>
                    <a:pt x="706" y="1210"/>
                    <a:pt x="788" y="1112"/>
                  </a:cubicBezTo>
                  <a:cubicBezTo>
                    <a:pt x="946" y="938"/>
                    <a:pt x="1127" y="852"/>
                    <a:pt x="1308" y="852"/>
                  </a:cubicBezTo>
                  <a:cubicBezTo>
                    <a:pt x="1489" y="852"/>
                    <a:pt x="1670" y="938"/>
                    <a:pt x="1828" y="1112"/>
                  </a:cubicBezTo>
                  <a:cubicBezTo>
                    <a:pt x="2150" y="1466"/>
                    <a:pt x="2562" y="1655"/>
                    <a:pt x="2977" y="1655"/>
                  </a:cubicBezTo>
                  <a:cubicBezTo>
                    <a:pt x="3374" y="1655"/>
                    <a:pt x="3773" y="1482"/>
                    <a:pt x="4096" y="1112"/>
                  </a:cubicBezTo>
                  <a:cubicBezTo>
                    <a:pt x="4254" y="954"/>
                    <a:pt x="4222" y="671"/>
                    <a:pt x="4065" y="513"/>
                  </a:cubicBezTo>
                  <a:cubicBezTo>
                    <a:pt x="3990" y="438"/>
                    <a:pt x="3886" y="399"/>
                    <a:pt x="3781" y="399"/>
                  </a:cubicBezTo>
                  <a:cubicBezTo>
                    <a:pt x="3665" y="399"/>
                    <a:pt x="3549" y="446"/>
                    <a:pt x="3466" y="545"/>
                  </a:cubicBezTo>
                  <a:cubicBezTo>
                    <a:pt x="3309" y="734"/>
                    <a:pt x="3135" y="828"/>
                    <a:pt x="2962" y="828"/>
                  </a:cubicBezTo>
                  <a:cubicBezTo>
                    <a:pt x="2789" y="828"/>
                    <a:pt x="2616" y="734"/>
                    <a:pt x="2458" y="545"/>
                  </a:cubicBezTo>
                  <a:cubicBezTo>
                    <a:pt x="2136" y="191"/>
                    <a:pt x="1724" y="1"/>
                    <a:pt x="13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997;p67"/>
            <p:cNvSpPr/>
            <p:nvPr/>
          </p:nvSpPr>
          <p:spPr>
            <a:xfrm>
              <a:off x="-59214100" y="3371400"/>
              <a:ext cx="62225" cy="68550"/>
            </a:xfrm>
            <a:custGeom>
              <a:avLst/>
              <a:gdLst/>
              <a:ahLst/>
              <a:cxnLst/>
              <a:rect l="l" t="t" r="r" b="b"/>
              <a:pathLst>
                <a:path w="2489" h="2742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742"/>
                  </a:lnTo>
                  <a:lnTo>
                    <a:pt x="2489" y="2742"/>
                  </a:lnTo>
                  <a:lnTo>
                    <a:pt x="2489" y="379"/>
                  </a:lnTo>
                  <a:cubicBezTo>
                    <a:pt x="2458" y="190"/>
                    <a:pt x="2268" y="1"/>
                    <a:pt x="2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998;p67"/>
            <p:cNvSpPr/>
            <p:nvPr/>
          </p:nvSpPr>
          <p:spPr>
            <a:xfrm>
              <a:off x="-59297600" y="3392600"/>
              <a:ext cx="62250" cy="48150"/>
            </a:xfrm>
            <a:custGeom>
              <a:avLst/>
              <a:gdLst/>
              <a:ahLst/>
              <a:cxnLst/>
              <a:rect l="l" t="t" r="r" b="b"/>
              <a:pathLst>
                <a:path w="2490" h="1926" extrusionOk="0">
                  <a:moveTo>
                    <a:pt x="387" y="0"/>
                  </a:moveTo>
                  <a:cubicBezTo>
                    <a:pt x="163" y="0"/>
                    <a:pt x="1" y="177"/>
                    <a:pt x="1" y="382"/>
                  </a:cubicBezTo>
                  <a:lnTo>
                    <a:pt x="1" y="1925"/>
                  </a:lnTo>
                  <a:lnTo>
                    <a:pt x="2489" y="1925"/>
                  </a:lnTo>
                  <a:lnTo>
                    <a:pt x="2489" y="382"/>
                  </a:lnTo>
                  <a:cubicBezTo>
                    <a:pt x="2489" y="161"/>
                    <a:pt x="2300" y="4"/>
                    <a:pt x="2080" y="4"/>
                  </a:cubicBezTo>
                  <a:lnTo>
                    <a:pt x="442" y="4"/>
                  </a:lnTo>
                  <a:cubicBezTo>
                    <a:pt x="423" y="1"/>
                    <a:pt x="405" y="0"/>
                    <a:pt x="3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6025;p67"/>
          <p:cNvGrpSpPr/>
          <p:nvPr/>
        </p:nvGrpSpPr>
        <p:grpSpPr>
          <a:xfrm>
            <a:off x="3024577" y="1841161"/>
            <a:ext cx="733264" cy="722354"/>
            <a:chOff x="-60991775" y="3376900"/>
            <a:chExt cx="315850" cy="311150"/>
          </a:xfrm>
          <a:solidFill>
            <a:srgbClr val="03C6AB"/>
          </a:solidFill>
        </p:grpSpPr>
        <p:sp>
          <p:nvSpPr>
            <p:cNvPr id="47" name="Google Shape;6026;p67"/>
            <p:cNvSpPr/>
            <p:nvPr/>
          </p:nvSpPr>
          <p:spPr>
            <a:xfrm>
              <a:off x="-60991000" y="3376900"/>
              <a:ext cx="315075" cy="311150"/>
            </a:xfrm>
            <a:custGeom>
              <a:avLst/>
              <a:gdLst/>
              <a:ahLst/>
              <a:cxnLst/>
              <a:rect l="l" t="t" r="r" b="b"/>
              <a:pathLst>
                <a:path w="12603" h="12446" extrusionOk="0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027;p67"/>
            <p:cNvSpPr/>
            <p:nvPr/>
          </p:nvSpPr>
          <p:spPr>
            <a:xfrm>
              <a:off x="-60991775" y="3404275"/>
              <a:ext cx="174875" cy="89250"/>
            </a:xfrm>
            <a:custGeom>
              <a:avLst/>
              <a:gdLst/>
              <a:ahLst/>
              <a:cxnLst/>
              <a:rect l="l" t="t" r="r" b="b"/>
              <a:pathLst>
                <a:path w="6995" h="3570" extrusionOk="0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028;p67"/>
            <p:cNvSpPr/>
            <p:nvPr/>
          </p:nvSpPr>
          <p:spPr>
            <a:xfrm>
              <a:off x="-60795650" y="3513975"/>
              <a:ext cx="89000" cy="173300"/>
            </a:xfrm>
            <a:custGeom>
              <a:avLst/>
              <a:gdLst/>
              <a:ahLst/>
              <a:cxnLst/>
              <a:rect l="l" t="t" r="r" b="b"/>
              <a:pathLst>
                <a:path w="3560" h="6932" extrusionOk="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5506169" y="1847796"/>
            <a:ext cx="822725" cy="714391"/>
            <a:chOff x="619876" y="4711732"/>
            <a:chExt cx="759810" cy="633746"/>
          </a:xfrm>
          <a:solidFill>
            <a:srgbClr val="03C6AB"/>
          </a:solidFill>
        </p:grpSpPr>
        <p:grpSp>
          <p:nvGrpSpPr>
            <p:cNvPr id="51" name="Google Shape;5573;p65"/>
            <p:cNvGrpSpPr/>
            <p:nvPr/>
          </p:nvGrpSpPr>
          <p:grpSpPr>
            <a:xfrm>
              <a:off x="814726" y="4711732"/>
              <a:ext cx="370699" cy="349542"/>
              <a:chOff x="3863900" y="4993625"/>
              <a:chExt cx="482050" cy="478900"/>
            </a:xfrm>
            <a:grpFill/>
          </p:grpSpPr>
          <p:sp>
            <p:nvSpPr>
              <p:cNvPr id="62" name="Google Shape;5574;p65"/>
              <p:cNvSpPr/>
              <p:nvPr/>
            </p:nvSpPr>
            <p:spPr>
              <a:xfrm>
                <a:off x="3877525" y="5058825"/>
                <a:ext cx="315450" cy="164750"/>
              </a:xfrm>
              <a:custGeom>
                <a:avLst/>
                <a:gdLst/>
                <a:ahLst/>
                <a:cxnLst/>
                <a:rect l="l" t="t" r="r" b="b"/>
                <a:pathLst>
                  <a:path w="12618" h="6590" extrusionOk="0">
                    <a:moveTo>
                      <a:pt x="3647" y="1"/>
                    </a:moveTo>
                    <a:lnTo>
                      <a:pt x="169" y="1846"/>
                    </a:lnTo>
                    <a:cubicBezTo>
                      <a:pt x="109" y="1877"/>
                      <a:pt x="51" y="1913"/>
                      <a:pt x="0" y="1952"/>
                    </a:cubicBezTo>
                    <a:lnTo>
                      <a:pt x="8892" y="6589"/>
                    </a:lnTo>
                    <a:lnTo>
                      <a:pt x="12617" y="4746"/>
                    </a:lnTo>
                    <a:lnTo>
                      <a:pt x="3647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3" name="Google Shape;5575;p65"/>
              <p:cNvSpPr/>
              <p:nvPr/>
            </p:nvSpPr>
            <p:spPr>
              <a:xfrm>
                <a:off x="4113750" y="5133350"/>
                <a:ext cx="232200" cy="33917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3567" extrusionOk="0">
                    <a:moveTo>
                      <a:pt x="9284" y="1"/>
                    </a:moveTo>
                    <a:lnTo>
                      <a:pt x="4836" y="2202"/>
                    </a:lnTo>
                    <a:lnTo>
                      <a:pt x="4836" y="4680"/>
                    </a:lnTo>
                    <a:cubicBezTo>
                      <a:pt x="4836" y="4993"/>
                      <a:pt x="4584" y="5246"/>
                      <a:pt x="4270" y="5246"/>
                    </a:cubicBezTo>
                    <a:cubicBezTo>
                      <a:pt x="3957" y="5246"/>
                      <a:pt x="3707" y="4993"/>
                      <a:pt x="3707" y="4680"/>
                    </a:cubicBezTo>
                    <a:lnTo>
                      <a:pt x="3707" y="2762"/>
                    </a:lnTo>
                    <a:lnTo>
                      <a:pt x="0" y="4593"/>
                    </a:lnTo>
                    <a:lnTo>
                      <a:pt x="0" y="13566"/>
                    </a:lnTo>
                    <a:cubicBezTo>
                      <a:pt x="12" y="13560"/>
                      <a:pt x="24" y="13557"/>
                      <a:pt x="37" y="13551"/>
                    </a:cubicBezTo>
                    <a:lnTo>
                      <a:pt x="8552" y="9236"/>
                    </a:lnTo>
                    <a:cubicBezTo>
                      <a:pt x="9004" y="9010"/>
                      <a:pt x="9287" y="8550"/>
                      <a:pt x="9287" y="8047"/>
                    </a:cubicBezTo>
                    <a:lnTo>
                      <a:pt x="9287" y="52"/>
                    </a:lnTo>
                    <a:cubicBezTo>
                      <a:pt x="9287" y="34"/>
                      <a:pt x="9287" y="19"/>
                      <a:pt x="92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4" name="Google Shape;5576;p65"/>
              <p:cNvSpPr/>
              <p:nvPr/>
            </p:nvSpPr>
            <p:spPr>
              <a:xfrm>
                <a:off x="3998800" y="4993625"/>
                <a:ext cx="334125" cy="168500"/>
              </a:xfrm>
              <a:custGeom>
                <a:avLst/>
                <a:gdLst/>
                <a:ahLst/>
                <a:cxnLst/>
                <a:rect l="l" t="t" r="r" b="b"/>
                <a:pathLst>
                  <a:path w="13365" h="6740" extrusionOk="0">
                    <a:moveTo>
                      <a:pt x="4045" y="1"/>
                    </a:moveTo>
                    <a:cubicBezTo>
                      <a:pt x="3833" y="1"/>
                      <a:pt x="3623" y="51"/>
                      <a:pt x="3430" y="151"/>
                    </a:cubicBezTo>
                    <a:lnTo>
                      <a:pt x="0" y="1970"/>
                    </a:lnTo>
                    <a:lnTo>
                      <a:pt x="9013" y="6740"/>
                    </a:lnTo>
                    <a:lnTo>
                      <a:pt x="13364" y="4587"/>
                    </a:lnTo>
                    <a:cubicBezTo>
                      <a:pt x="13298" y="4536"/>
                      <a:pt x="13226" y="4491"/>
                      <a:pt x="13150" y="4454"/>
                    </a:cubicBezTo>
                    <a:lnTo>
                      <a:pt x="4638" y="139"/>
                    </a:lnTo>
                    <a:lnTo>
                      <a:pt x="4635" y="139"/>
                    </a:lnTo>
                    <a:cubicBezTo>
                      <a:pt x="4448" y="47"/>
                      <a:pt x="4246" y="1"/>
                      <a:pt x="40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5" name="Google Shape;5577;p65"/>
              <p:cNvSpPr/>
              <p:nvPr/>
            </p:nvSpPr>
            <p:spPr>
              <a:xfrm>
                <a:off x="3863900" y="5132450"/>
                <a:ext cx="221650" cy="339925"/>
              </a:xfrm>
              <a:custGeom>
                <a:avLst/>
                <a:gdLst/>
                <a:ahLst/>
                <a:cxnLst/>
                <a:rect l="l" t="t" r="r" b="b"/>
                <a:pathLst>
                  <a:path w="8866" h="13597" extrusionOk="0">
                    <a:moveTo>
                      <a:pt x="6" y="1"/>
                    </a:moveTo>
                    <a:cubicBezTo>
                      <a:pt x="3" y="25"/>
                      <a:pt x="0" y="52"/>
                      <a:pt x="0" y="76"/>
                    </a:cubicBezTo>
                    <a:lnTo>
                      <a:pt x="0" y="8095"/>
                    </a:lnTo>
                    <a:cubicBezTo>
                      <a:pt x="0" y="8589"/>
                      <a:pt x="274" y="9043"/>
                      <a:pt x="714" y="9269"/>
                    </a:cubicBezTo>
                    <a:lnTo>
                      <a:pt x="8820" y="13572"/>
                    </a:lnTo>
                    <a:lnTo>
                      <a:pt x="8826" y="13575"/>
                    </a:lnTo>
                    <a:lnTo>
                      <a:pt x="8865" y="13596"/>
                    </a:lnTo>
                    <a:lnTo>
                      <a:pt x="8865" y="4620"/>
                    </a:lnTo>
                    <a:lnTo>
                      <a:pt x="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52" name="Google Shape;5573;p65"/>
            <p:cNvGrpSpPr/>
            <p:nvPr/>
          </p:nvGrpSpPr>
          <p:grpSpPr>
            <a:xfrm rot="169656">
              <a:off x="619876" y="4995936"/>
              <a:ext cx="370699" cy="349542"/>
              <a:chOff x="3863900" y="4993625"/>
              <a:chExt cx="482050" cy="478900"/>
            </a:xfrm>
            <a:grpFill/>
          </p:grpSpPr>
          <p:sp>
            <p:nvSpPr>
              <p:cNvPr id="58" name="Google Shape;5574;p65"/>
              <p:cNvSpPr/>
              <p:nvPr/>
            </p:nvSpPr>
            <p:spPr>
              <a:xfrm>
                <a:off x="3877525" y="5058825"/>
                <a:ext cx="315450" cy="164750"/>
              </a:xfrm>
              <a:custGeom>
                <a:avLst/>
                <a:gdLst/>
                <a:ahLst/>
                <a:cxnLst/>
                <a:rect l="l" t="t" r="r" b="b"/>
                <a:pathLst>
                  <a:path w="12618" h="6590" extrusionOk="0">
                    <a:moveTo>
                      <a:pt x="3647" y="1"/>
                    </a:moveTo>
                    <a:lnTo>
                      <a:pt x="169" y="1846"/>
                    </a:lnTo>
                    <a:cubicBezTo>
                      <a:pt x="109" y="1877"/>
                      <a:pt x="51" y="1913"/>
                      <a:pt x="0" y="1952"/>
                    </a:cubicBezTo>
                    <a:lnTo>
                      <a:pt x="8892" y="6589"/>
                    </a:lnTo>
                    <a:lnTo>
                      <a:pt x="12617" y="4746"/>
                    </a:lnTo>
                    <a:lnTo>
                      <a:pt x="3647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9" name="Google Shape;5575;p65"/>
              <p:cNvSpPr/>
              <p:nvPr/>
            </p:nvSpPr>
            <p:spPr>
              <a:xfrm>
                <a:off x="4113750" y="5133350"/>
                <a:ext cx="232200" cy="33917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3567" extrusionOk="0">
                    <a:moveTo>
                      <a:pt x="9284" y="1"/>
                    </a:moveTo>
                    <a:lnTo>
                      <a:pt x="4836" y="2202"/>
                    </a:lnTo>
                    <a:lnTo>
                      <a:pt x="4836" y="4680"/>
                    </a:lnTo>
                    <a:cubicBezTo>
                      <a:pt x="4836" y="4993"/>
                      <a:pt x="4584" y="5246"/>
                      <a:pt x="4270" y="5246"/>
                    </a:cubicBezTo>
                    <a:cubicBezTo>
                      <a:pt x="3957" y="5246"/>
                      <a:pt x="3707" y="4993"/>
                      <a:pt x="3707" y="4680"/>
                    </a:cubicBezTo>
                    <a:lnTo>
                      <a:pt x="3707" y="2762"/>
                    </a:lnTo>
                    <a:lnTo>
                      <a:pt x="0" y="4593"/>
                    </a:lnTo>
                    <a:lnTo>
                      <a:pt x="0" y="13566"/>
                    </a:lnTo>
                    <a:cubicBezTo>
                      <a:pt x="12" y="13560"/>
                      <a:pt x="24" y="13557"/>
                      <a:pt x="37" y="13551"/>
                    </a:cubicBezTo>
                    <a:lnTo>
                      <a:pt x="8552" y="9236"/>
                    </a:lnTo>
                    <a:cubicBezTo>
                      <a:pt x="9004" y="9010"/>
                      <a:pt x="9287" y="8550"/>
                      <a:pt x="9287" y="8047"/>
                    </a:cubicBezTo>
                    <a:lnTo>
                      <a:pt x="9287" y="52"/>
                    </a:lnTo>
                    <a:cubicBezTo>
                      <a:pt x="9287" y="34"/>
                      <a:pt x="9287" y="19"/>
                      <a:pt x="92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0" name="Google Shape;5576;p65"/>
              <p:cNvSpPr/>
              <p:nvPr/>
            </p:nvSpPr>
            <p:spPr>
              <a:xfrm>
                <a:off x="3998800" y="4993625"/>
                <a:ext cx="334125" cy="168500"/>
              </a:xfrm>
              <a:custGeom>
                <a:avLst/>
                <a:gdLst/>
                <a:ahLst/>
                <a:cxnLst/>
                <a:rect l="l" t="t" r="r" b="b"/>
                <a:pathLst>
                  <a:path w="13365" h="6740" extrusionOk="0">
                    <a:moveTo>
                      <a:pt x="4045" y="1"/>
                    </a:moveTo>
                    <a:cubicBezTo>
                      <a:pt x="3833" y="1"/>
                      <a:pt x="3623" y="51"/>
                      <a:pt x="3430" y="151"/>
                    </a:cubicBezTo>
                    <a:lnTo>
                      <a:pt x="0" y="1970"/>
                    </a:lnTo>
                    <a:lnTo>
                      <a:pt x="9013" y="6740"/>
                    </a:lnTo>
                    <a:lnTo>
                      <a:pt x="13364" y="4587"/>
                    </a:lnTo>
                    <a:cubicBezTo>
                      <a:pt x="13298" y="4536"/>
                      <a:pt x="13226" y="4491"/>
                      <a:pt x="13150" y="4454"/>
                    </a:cubicBezTo>
                    <a:lnTo>
                      <a:pt x="4638" y="139"/>
                    </a:lnTo>
                    <a:lnTo>
                      <a:pt x="4635" y="139"/>
                    </a:lnTo>
                    <a:cubicBezTo>
                      <a:pt x="4448" y="47"/>
                      <a:pt x="4246" y="1"/>
                      <a:pt x="40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1" name="Google Shape;5577;p65"/>
              <p:cNvSpPr/>
              <p:nvPr/>
            </p:nvSpPr>
            <p:spPr>
              <a:xfrm>
                <a:off x="3863900" y="5132450"/>
                <a:ext cx="221650" cy="339925"/>
              </a:xfrm>
              <a:custGeom>
                <a:avLst/>
                <a:gdLst/>
                <a:ahLst/>
                <a:cxnLst/>
                <a:rect l="l" t="t" r="r" b="b"/>
                <a:pathLst>
                  <a:path w="8866" h="13597" extrusionOk="0">
                    <a:moveTo>
                      <a:pt x="6" y="1"/>
                    </a:moveTo>
                    <a:cubicBezTo>
                      <a:pt x="3" y="25"/>
                      <a:pt x="0" y="52"/>
                      <a:pt x="0" y="76"/>
                    </a:cubicBezTo>
                    <a:lnTo>
                      <a:pt x="0" y="8095"/>
                    </a:lnTo>
                    <a:cubicBezTo>
                      <a:pt x="0" y="8589"/>
                      <a:pt x="274" y="9043"/>
                      <a:pt x="714" y="9269"/>
                    </a:cubicBezTo>
                    <a:lnTo>
                      <a:pt x="8820" y="13572"/>
                    </a:lnTo>
                    <a:lnTo>
                      <a:pt x="8826" y="13575"/>
                    </a:lnTo>
                    <a:lnTo>
                      <a:pt x="8865" y="13596"/>
                    </a:lnTo>
                    <a:lnTo>
                      <a:pt x="8865" y="4620"/>
                    </a:lnTo>
                    <a:lnTo>
                      <a:pt x="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53" name="Google Shape;5573;p65"/>
            <p:cNvGrpSpPr/>
            <p:nvPr/>
          </p:nvGrpSpPr>
          <p:grpSpPr>
            <a:xfrm>
              <a:off x="1008987" y="4994649"/>
              <a:ext cx="370699" cy="349542"/>
              <a:chOff x="3863900" y="4993625"/>
              <a:chExt cx="482050" cy="478900"/>
            </a:xfrm>
            <a:grpFill/>
          </p:grpSpPr>
          <p:sp>
            <p:nvSpPr>
              <p:cNvPr id="54" name="Google Shape;5574;p65"/>
              <p:cNvSpPr/>
              <p:nvPr/>
            </p:nvSpPr>
            <p:spPr>
              <a:xfrm>
                <a:off x="3877525" y="5058825"/>
                <a:ext cx="315450" cy="164750"/>
              </a:xfrm>
              <a:custGeom>
                <a:avLst/>
                <a:gdLst/>
                <a:ahLst/>
                <a:cxnLst/>
                <a:rect l="l" t="t" r="r" b="b"/>
                <a:pathLst>
                  <a:path w="12618" h="6590" extrusionOk="0">
                    <a:moveTo>
                      <a:pt x="3647" y="1"/>
                    </a:moveTo>
                    <a:lnTo>
                      <a:pt x="169" y="1846"/>
                    </a:lnTo>
                    <a:cubicBezTo>
                      <a:pt x="109" y="1877"/>
                      <a:pt x="51" y="1913"/>
                      <a:pt x="0" y="1952"/>
                    </a:cubicBezTo>
                    <a:lnTo>
                      <a:pt x="8892" y="6589"/>
                    </a:lnTo>
                    <a:lnTo>
                      <a:pt x="12617" y="4746"/>
                    </a:lnTo>
                    <a:lnTo>
                      <a:pt x="3647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5" name="Google Shape;5575;p65"/>
              <p:cNvSpPr/>
              <p:nvPr/>
            </p:nvSpPr>
            <p:spPr>
              <a:xfrm>
                <a:off x="4113750" y="5133350"/>
                <a:ext cx="232200" cy="33917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3567" extrusionOk="0">
                    <a:moveTo>
                      <a:pt x="9284" y="1"/>
                    </a:moveTo>
                    <a:lnTo>
                      <a:pt x="4836" y="2202"/>
                    </a:lnTo>
                    <a:lnTo>
                      <a:pt x="4836" y="4680"/>
                    </a:lnTo>
                    <a:cubicBezTo>
                      <a:pt x="4836" y="4993"/>
                      <a:pt x="4584" y="5246"/>
                      <a:pt x="4270" y="5246"/>
                    </a:cubicBezTo>
                    <a:cubicBezTo>
                      <a:pt x="3957" y="5246"/>
                      <a:pt x="3707" y="4993"/>
                      <a:pt x="3707" y="4680"/>
                    </a:cubicBezTo>
                    <a:lnTo>
                      <a:pt x="3707" y="2762"/>
                    </a:lnTo>
                    <a:lnTo>
                      <a:pt x="0" y="4593"/>
                    </a:lnTo>
                    <a:lnTo>
                      <a:pt x="0" y="13566"/>
                    </a:lnTo>
                    <a:cubicBezTo>
                      <a:pt x="12" y="13560"/>
                      <a:pt x="24" y="13557"/>
                      <a:pt x="37" y="13551"/>
                    </a:cubicBezTo>
                    <a:lnTo>
                      <a:pt x="8552" y="9236"/>
                    </a:lnTo>
                    <a:cubicBezTo>
                      <a:pt x="9004" y="9010"/>
                      <a:pt x="9287" y="8550"/>
                      <a:pt x="9287" y="8047"/>
                    </a:cubicBezTo>
                    <a:lnTo>
                      <a:pt x="9287" y="52"/>
                    </a:lnTo>
                    <a:cubicBezTo>
                      <a:pt x="9287" y="34"/>
                      <a:pt x="9287" y="19"/>
                      <a:pt x="92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6" name="Google Shape;5576;p65"/>
              <p:cNvSpPr/>
              <p:nvPr/>
            </p:nvSpPr>
            <p:spPr>
              <a:xfrm>
                <a:off x="3998800" y="4993625"/>
                <a:ext cx="334125" cy="168500"/>
              </a:xfrm>
              <a:custGeom>
                <a:avLst/>
                <a:gdLst/>
                <a:ahLst/>
                <a:cxnLst/>
                <a:rect l="l" t="t" r="r" b="b"/>
                <a:pathLst>
                  <a:path w="13365" h="6740" extrusionOk="0">
                    <a:moveTo>
                      <a:pt x="4045" y="1"/>
                    </a:moveTo>
                    <a:cubicBezTo>
                      <a:pt x="3833" y="1"/>
                      <a:pt x="3623" y="51"/>
                      <a:pt x="3430" y="151"/>
                    </a:cubicBezTo>
                    <a:lnTo>
                      <a:pt x="0" y="1970"/>
                    </a:lnTo>
                    <a:lnTo>
                      <a:pt x="9013" y="6740"/>
                    </a:lnTo>
                    <a:lnTo>
                      <a:pt x="13364" y="4587"/>
                    </a:lnTo>
                    <a:cubicBezTo>
                      <a:pt x="13298" y="4536"/>
                      <a:pt x="13226" y="4491"/>
                      <a:pt x="13150" y="4454"/>
                    </a:cubicBezTo>
                    <a:lnTo>
                      <a:pt x="4638" y="139"/>
                    </a:lnTo>
                    <a:lnTo>
                      <a:pt x="4635" y="139"/>
                    </a:lnTo>
                    <a:cubicBezTo>
                      <a:pt x="4448" y="47"/>
                      <a:pt x="4246" y="1"/>
                      <a:pt x="40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7" name="Google Shape;5577;p65"/>
              <p:cNvSpPr/>
              <p:nvPr/>
            </p:nvSpPr>
            <p:spPr>
              <a:xfrm>
                <a:off x="3863900" y="5132450"/>
                <a:ext cx="221650" cy="339925"/>
              </a:xfrm>
              <a:custGeom>
                <a:avLst/>
                <a:gdLst/>
                <a:ahLst/>
                <a:cxnLst/>
                <a:rect l="l" t="t" r="r" b="b"/>
                <a:pathLst>
                  <a:path w="8866" h="13597" extrusionOk="0">
                    <a:moveTo>
                      <a:pt x="6" y="1"/>
                    </a:moveTo>
                    <a:cubicBezTo>
                      <a:pt x="3" y="25"/>
                      <a:pt x="0" y="52"/>
                      <a:pt x="0" y="76"/>
                    </a:cubicBezTo>
                    <a:lnTo>
                      <a:pt x="0" y="8095"/>
                    </a:lnTo>
                    <a:cubicBezTo>
                      <a:pt x="0" y="8589"/>
                      <a:pt x="274" y="9043"/>
                      <a:pt x="714" y="9269"/>
                    </a:cubicBezTo>
                    <a:lnTo>
                      <a:pt x="8820" y="13572"/>
                    </a:lnTo>
                    <a:lnTo>
                      <a:pt x="8826" y="13575"/>
                    </a:lnTo>
                    <a:lnTo>
                      <a:pt x="8865" y="13596"/>
                    </a:lnTo>
                    <a:lnTo>
                      <a:pt x="8865" y="4620"/>
                    </a:lnTo>
                    <a:lnTo>
                      <a:pt x="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66" name="Google Shape;5573;p65"/>
          <p:cNvGrpSpPr/>
          <p:nvPr/>
        </p:nvGrpSpPr>
        <p:grpSpPr>
          <a:xfrm>
            <a:off x="8051714" y="1834532"/>
            <a:ext cx="702080" cy="726081"/>
            <a:chOff x="3863900" y="4993625"/>
            <a:chExt cx="482050" cy="478900"/>
          </a:xfrm>
          <a:solidFill>
            <a:srgbClr val="03C6AB"/>
          </a:solidFill>
        </p:grpSpPr>
        <p:sp>
          <p:nvSpPr>
            <p:cNvPr id="67" name="Google Shape;5574;p65"/>
            <p:cNvSpPr/>
            <p:nvPr/>
          </p:nvSpPr>
          <p:spPr>
            <a:xfrm>
              <a:off x="3877525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" name="Google Shape;5575;p65"/>
            <p:cNvSpPr/>
            <p:nvPr/>
          </p:nvSpPr>
          <p:spPr>
            <a:xfrm>
              <a:off x="4113750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" name="Google Shape;5576;p65"/>
            <p:cNvSpPr/>
            <p:nvPr/>
          </p:nvSpPr>
          <p:spPr>
            <a:xfrm>
              <a:off x="3998800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" name="Google Shape;5577;p65"/>
            <p:cNvSpPr/>
            <p:nvPr/>
          </p:nvSpPr>
          <p:spPr>
            <a:xfrm>
              <a:off x="3863900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1" name="Google Shape;6096;p67"/>
          <p:cNvGrpSpPr/>
          <p:nvPr/>
        </p:nvGrpSpPr>
        <p:grpSpPr>
          <a:xfrm>
            <a:off x="10680768" y="1817933"/>
            <a:ext cx="782003" cy="673572"/>
            <a:chOff x="-62154300" y="3743950"/>
            <a:chExt cx="318200" cy="317450"/>
          </a:xfrm>
          <a:solidFill>
            <a:srgbClr val="03C6AB"/>
          </a:solidFill>
        </p:grpSpPr>
        <p:sp>
          <p:nvSpPr>
            <p:cNvPr id="72" name="Google Shape;6097;p67"/>
            <p:cNvSpPr/>
            <p:nvPr/>
          </p:nvSpPr>
          <p:spPr>
            <a:xfrm>
              <a:off x="-61992850" y="3743950"/>
              <a:ext cx="63825" cy="69150"/>
            </a:xfrm>
            <a:custGeom>
              <a:avLst/>
              <a:gdLst/>
              <a:ahLst/>
              <a:cxnLst/>
              <a:rect l="l" t="t" r="r" b="b"/>
              <a:pathLst>
                <a:path w="2553" h="2766" extrusionOk="0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6098;p67"/>
            <p:cNvSpPr/>
            <p:nvPr/>
          </p:nvSpPr>
          <p:spPr>
            <a:xfrm>
              <a:off x="-62154300" y="3785700"/>
              <a:ext cx="318200" cy="275700"/>
            </a:xfrm>
            <a:custGeom>
              <a:avLst/>
              <a:gdLst/>
              <a:ahLst/>
              <a:cxnLst/>
              <a:rect l="l" t="t" r="r" b="b"/>
              <a:pathLst>
                <a:path w="12728" h="11028" extrusionOk="0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58387BDA-24A2-4432-AEDE-4F5F1621D6D4}"/>
              </a:ext>
            </a:extLst>
          </p:cNvPr>
          <p:cNvCxnSpPr>
            <a:cxnSpLocks/>
          </p:cNvCxnSpPr>
          <p:nvPr/>
        </p:nvCxnSpPr>
        <p:spPr>
          <a:xfrm>
            <a:off x="-17585" y="3000224"/>
            <a:ext cx="12192000" cy="0"/>
          </a:xfrm>
          <a:prstGeom prst="line">
            <a:avLst/>
          </a:prstGeom>
          <a:ln w="28575">
            <a:solidFill>
              <a:srgbClr val="03C6AB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465256" y="3963459"/>
            <a:ext cx="885066" cy="669956"/>
          </a:xfrm>
          <a:prstGeom prst="rect">
            <a:avLst/>
          </a:prstGeom>
          <a:solidFill>
            <a:srgbClr val="000E2B"/>
          </a:solidFill>
          <a:ln w="28575">
            <a:solidFill>
              <a:srgbClr val="03C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2956399" y="3963459"/>
            <a:ext cx="885066" cy="669956"/>
          </a:xfrm>
          <a:prstGeom prst="rect">
            <a:avLst/>
          </a:prstGeom>
          <a:solidFill>
            <a:srgbClr val="000E2B"/>
          </a:solidFill>
          <a:ln w="28575">
            <a:solidFill>
              <a:srgbClr val="03C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5496312" y="3963459"/>
            <a:ext cx="885066" cy="669956"/>
          </a:xfrm>
          <a:prstGeom prst="rect">
            <a:avLst/>
          </a:prstGeom>
          <a:solidFill>
            <a:srgbClr val="000E2B"/>
          </a:solidFill>
          <a:ln w="28575">
            <a:solidFill>
              <a:srgbClr val="03C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7495549" y="3985419"/>
            <a:ext cx="1840115" cy="617596"/>
          </a:xfrm>
          <a:prstGeom prst="rect">
            <a:avLst/>
          </a:prstGeom>
          <a:solidFill>
            <a:srgbClr val="000E2B"/>
          </a:solidFill>
          <a:ln w="28575">
            <a:solidFill>
              <a:srgbClr val="03C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/>
          <p:cNvCxnSpPr>
            <a:stCxn id="91" idx="1"/>
            <a:endCxn id="90" idx="3"/>
          </p:cNvCxnSpPr>
          <p:nvPr/>
        </p:nvCxnSpPr>
        <p:spPr>
          <a:xfrm flipH="1">
            <a:off x="6381378" y="4294217"/>
            <a:ext cx="1114171" cy="422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90" idx="1"/>
            <a:endCxn id="89" idx="3"/>
          </p:cNvCxnSpPr>
          <p:nvPr/>
        </p:nvCxnSpPr>
        <p:spPr>
          <a:xfrm flipH="1">
            <a:off x="3841465" y="4298437"/>
            <a:ext cx="1654847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89" idx="1"/>
            <a:endCxn id="4" idx="3"/>
          </p:cNvCxnSpPr>
          <p:nvPr/>
        </p:nvCxnSpPr>
        <p:spPr>
          <a:xfrm flipH="1">
            <a:off x="1350322" y="4298437"/>
            <a:ext cx="1606077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273641" y="4768019"/>
            <a:ext cx="1268296" cy="369332"/>
          </a:xfrm>
          <a:prstGeom prst="rect">
            <a:avLst/>
          </a:prstGeom>
          <a:solidFill>
            <a:srgbClr val="000E2B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abcdef012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96774" y="4768019"/>
            <a:ext cx="1285929" cy="369332"/>
          </a:xfrm>
          <a:prstGeom prst="rect">
            <a:avLst/>
          </a:prstGeom>
          <a:solidFill>
            <a:srgbClr val="000E2B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</a:rPr>
              <a:t>aaabbbccc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70284" y="4768019"/>
            <a:ext cx="1324402" cy="369332"/>
          </a:xfrm>
          <a:prstGeom prst="rect">
            <a:avLst/>
          </a:prstGeom>
          <a:solidFill>
            <a:srgbClr val="000E2B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123456789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287720" y="4769656"/>
            <a:ext cx="1268296" cy="369332"/>
          </a:xfrm>
          <a:prstGeom prst="rect">
            <a:avLst/>
          </a:prstGeom>
          <a:solidFill>
            <a:srgbClr val="000E2B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000abcdef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782332" y="4766382"/>
            <a:ext cx="1268296" cy="369332"/>
          </a:xfrm>
          <a:prstGeom prst="rect">
            <a:avLst/>
          </a:prstGeom>
          <a:solidFill>
            <a:srgbClr val="000E2B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abcdef012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2805465" y="4766382"/>
            <a:ext cx="1285929" cy="369332"/>
          </a:xfrm>
          <a:prstGeom prst="rect">
            <a:avLst/>
          </a:prstGeom>
          <a:solidFill>
            <a:srgbClr val="000E2B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</a:rPr>
              <a:t>aaabbbccc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2778975" y="4766382"/>
            <a:ext cx="1324402" cy="369332"/>
          </a:xfrm>
          <a:prstGeom prst="rect">
            <a:avLst/>
          </a:prstGeom>
          <a:solidFill>
            <a:srgbClr val="000E2B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123456789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2796411" y="4768019"/>
            <a:ext cx="1324402" cy="369332"/>
          </a:xfrm>
          <a:prstGeom prst="rect">
            <a:avLst/>
          </a:prstGeom>
          <a:solidFill>
            <a:srgbClr val="000E2B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000987654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288318" y="4764745"/>
            <a:ext cx="1268296" cy="369332"/>
          </a:xfrm>
          <a:prstGeom prst="rect">
            <a:avLst/>
          </a:prstGeom>
          <a:solidFill>
            <a:srgbClr val="000E2B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abcdef012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5311451" y="4764745"/>
            <a:ext cx="1285929" cy="369332"/>
          </a:xfrm>
          <a:prstGeom prst="rect">
            <a:avLst/>
          </a:prstGeom>
          <a:solidFill>
            <a:srgbClr val="000E2B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</a:rPr>
              <a:t>aaabbbccc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284961" y="4764745"/>
            <a:ext cx="1324402" cy="369332"/>
          </a:xfrm>
          <a:prstGeom prst="rect">
            <a:avLst/>
          </a:prstGeom>
          <a:solidFill>
            <a:srgbClr val="000E2B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123456789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5302397" y="4766382"/>
            <a:ext cx="1324402" cy="369332"/>
          </a:xfrm>
          <a:prstGeom prst="rect">
            <a:avLst/>
          </a:prstGeom>
          <a:solidFill>
            <a:srgbClr val="000E2B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000123456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7751116" y="4764745"/>
            <a:ext cx="1324402" cy="369332"/>
          </a:xfrm>
          <a:prstGeom prst="rect">
            <a:avLst/>
          </a:prstGeom>
          <a:solidFill>
            <a:srgbClr val="000E2B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000111222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593501" y="4090789"/>
            <a:ext cx="1644210" cy="406856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000E2B"/>
                </a:solidFill>
              </a:rPr>
              <a:t>Made in China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0505503" y="3478539"/>
            <a:ext cx="1160906" cy="2031325"/>
          </a:xfrm>
          <a:prstGeom prst="rect">
            <a:avLst/>
          </a:prstGeom>
          <a:solidFill>
            <a:srgbClr val="000E2B"/>
          </a:solidFill>
          <a:ln w="28575">
            <a:solidFill>
              <a:srgbClr val="000E2B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  Good</a:t>
            </a:r>
          </a:p>
          <a:p>
            <a:pPr algn="ctr"/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7591212" y="4090789"/>
            <a:ext cx="1644210" cy="406856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</a:rPr>
              <a:t>Made in Korea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0501082" y="3817279"/>
            <a:ext cx="1326324" cy="1477328"/>
          </a:xfrm>
          <a:prstGeom prst="rect">
            <a:avLst/>
          </a:prstGeom>
          <a:solidFill>
            <a:srgbClr val="000E2B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Hash value</a:t>
            </a:r>
          </a:p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invalid!!!</a:t>
            </a:r>
          </a:p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endParaRPr lang="en-US" altLang="ko-KR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dirty="0" err="1" smtClean="0">
                <a:solidFill>
                  <a:srgbClr val="FF0000"/>
                </a:solidFill>
              </a:rPr>
              <a:t>aaabbbccc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41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8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직사각형 82"/>
          <p:cNvSpPr/>
          <p:nvPr/>
        </p:nvSpPr>
        <p:spPr>
          <a:xfrm>
            <a:off x="10139002" y="3967965"/>
            <a:ext cx="885066" cy="669956"/>
          </a:xfrm>
          <a:prstGeom prst="rect">
            <a:avLst/>
          </a:prstGeom>
          <a:solidFill>
            <a:srgbClr val="000E2B"/>
          </a:solidFill>
          <a:ln w="28575">
            <a:solidFill>
              <a:srgbClr val="03C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スマートフォンのイラスト（黒）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2448" y="2969819"/>
            <a:ext cx="1937441" cy="326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B6B5046-07C0-43A9-AA7C-8D7835269858}"/>
              </a:ext>
            </a:extLst>
          </p:cNvPr>
          <p:cNvSpPr/>
          <p:nvPr/>
        </p:nvSpPr>
        <p:spPr>
          <a:xfrm>
            <a:off x="0" y="0"/>
            <a:ext cx="12192000" cy="1067917"/>
          </a:xfrm>
          <a:prstGeom prst="rect">
            <a:avLst/>
          </a:prstGeom>
          <a:gradFill flip="none" rotWithShape="1">
            <a:gsLst>
              <a:gs pos="10000">
                <a:srgbClr val="000E2B">
                  <a:alpha val="0"/>
                </a:srgbClr>
              </a:gs>
              <a:gs pos="100000">
                <a:srgbClr val="03C6AB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ABCD Conception</a:t>
            </a:r>
          </a:p>
          <a:p>
            <a:pPr algn="ctr" latinLnBrk="0"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~Hacking Scenarios </a:t>
            </a:r>
            <a:r>
              <a:rPr lang="en-US" altLang="ko-KR" sz="2400" b="1" i="1" kern="0" dirty="0" smtClean="0">
                <a:solidFill>
                  <a:prstClr val="white"/>
                </a:solidFill>
              </a:rPr>
              <a:t>2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8387BDA-24A2-4432-AEDE-4F5F1621D6D4}"/>
              </a:ext>
            </a:extLst>
          </p:cNvPr>
          <p:cNvCxnSpPr>
            <a:cxnSpLocks/>
          </p:cNvCxnSpPr>
          <p:nvPr/>
        </p:nvCxnSpPr>
        <p:spPr>
          <a:xfrm>
            <a:off x="5550816" y="163430"/>
            <a:ext cx="1080000" cy="0"/>
          </a:xfrm>
          <a:prstGeom prst="line">
            <a:avLst/>
          </a:prstGeom>
          <a:ln w="12700">
            <a:solidFill>
              <a:srgbClr val="03C6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oogle Shape;5989;p67"/>
          <p:cNvGrpSpPr/>
          <p:nvPr/>
        </p:nvGrpSpPr>
        <p:grpSpPr>
          <a:xfrm>
            <a:off x="539329" y="1728844"/>
            <a:ext cx="738719" cy="733787"/>
            <a:chOff x="-59470075" y="3308975"/>
            <a:chExt cx="318200" cy="316075"/>
          </a:xfrm>
          <a:solidFill>
            <a:srgbClr val="03C6AB"/>
          </a:solidFill>
        </p:grpSpPr>
        <p:sp>
          <p:nvSpPr>
            <p:cNvPr id="37" name="Google Shape;5990;p67"/>
            <p:cNvSpPr/>
            <p:nvPr/>
          </p:nvSpPr>
          <p:spPr>
            <a:xfrm>
              <a:off x="-59403925" y="3522625"/>
              <a:ext cx="21275" cy="20500"/>
            </a:xfrm>
            <a:custGeom>
              <a:avLst/>
              <a:gdLst/>
              <a:ahLst/>
              <a:cxnLst/>
              <a:rect l="l" t="t" r="r" b="b"/>
              <a:pathLst>
                <a:path w="851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51" y="820"/>
                  </a:lnTo>
                  <a:lnTo>
                    <a:pt x="85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991;p67"/>
            <p:cNvSpPr/>
            <p:nvPr/>
          </p:nvSpPr>
          <p:spPr>
            <a:xfrm>
              <a:off x="-593621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992;p67"/>
            <p:cNvSpPr/>
            <p:nvPr/>
          </p:nvSpPr>
          <p:spPr>
            <a:xfrm>
              <a:off x="-593212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993;p67"/>
            <p:cNvSpPr/>
            <p:nvPr/>
          </p:nvSpPr>
          <p:spPr>
            <a:xfrm>
              <a:off x="-592794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994;p67"/>
            <p:cNvSpPr/>
            <p:nvPr/>
          </p:nvSpPr>
          <p:spPr>
            <a:xfrm>
              <a:off x="-59470075" y="3418825"/>
              <a:ext cx="317425" cy="206225"/>
            </a:xfrm>
            <a:custGeom>
              <a:avLst/>
              <a:gdLst/>
              <a:ahLst/>
              <a:cxnLst/>
              <a:rect l="l" t="t" r="r" b="b"/>
              <a:pathLst>
                <a:path w="12697" h="8249" extrusionOk="0">
                  <a:moveTo>
                    <a:pt x="10523" y="3334"/>
                  </a:moveTo>
                  <a:cubicBezTo>
                    <a:pt x="10775" y="3334"/>
                    <a:pt x="10932" y="3523"/>
                    <a:pt x="10932" y="3775"/>
                  </a:cubicBezTo>
                  <a:lnTo>
                    <a:pt x="10932" y="5413"/>
                  </a:lnTo>
                  <a:cubicBezTo>
                    <a:pt x="10932" y="5665"/>
                    <a:pt x="10712" y="5854"/>
                    <a:pt x="10523" y="5854"/>
                  </a:cubicBezTo>
                  <a:lnTo>
                    <a:pt x="2268" y="5854"/>
                  </a:lnTo>
                  <a:cubicBezTo>
                    <a:pt x="2016" y="5854"/>
                    <a:pt x="1827" y="5665"/>
                    <a:pt x="1827" y="5413"/>
                  </a:cubicBezTo>
                  <a:lnTo>
                    <a:pt x="1827" y="3775"/>
                  </a:lnTo>
                  <a:cubicBezTo>
                    <a:pt x="1827" y="3523"/>
                    <a:pt x="2016" y="3334"/>
                    <a:pt x="2268" y="3334"/>
                  </a:cubicBezTo>
                  <a:close/>
                  <a:moveTo>
                    <a:pt x="2893" y="1"/>
                  </a:moveTo>
                  <a:cubicBezTo>
                    <a:pt x="2822" y="1"/>
                    <a:pt x="2748" y="18"/>
                    <a:pt x="2678" y="57"/>
                  </a:cubicBezTo>
                  <a:lnTo>
                    <a:pt x="221" y="1727"/>
                  </a:lnTo>
                  <a:cubicBezTo>
                    <a:pt x="95" y="1790"/>
                    <a:pt x="0" y="1916"/>
                    <a:pt x="0" y="2073"/>
                  </a:cubicBezTo>
                  <a:lnTo>
                    <a:pt x="0" y="7870"/>
                  </a:lnTo>
                  <a:cubicBezTo>
                    <a:pt x="0" y="8091"/>
                    <a:pt x="221" y="8248"/>
                    <a:pt x="410" y="8248"/>
                  </a:cubicBezTo>
                  <a:lnTo>
                    <a:pt x="12255" y="8248"/>
                  </a:lnTo>
                  <a:cubicBezTo>
                    <a:pt x="12507" y="8248"/>
                    <a:pt x="12665" y="8059"/>
                    <a:pt x="12665" y="7870"/>
                  </a:cubicBezTo>
                  <a:lnTo>
                    <a:pt x="12665" y="2073"/>
                  </a:lnTo>
                  <a:cubicBezTo>
                    <a:pt x="12697" y="1884"/>
                    <a:pt x="12507" y="1664"/>
                    <a:pt x="12287" y="1664"/>
                  </a:cubicBezTo>
                  <a:lnTo>
                    <a:pt x="5797" y="1664"/>
                  </a:lnTo>
                  <a:lnTo>
                    <a:pt x="5797" y="404"/>
                  </a:lnTo>
                  <a:cubicBezTo>
                    <a:pt x="5797" y="166"/>
                    <a:pt x="5600" y="1"/>
                    <a:pt x="5382" y="1"/>
                  </a:cubicBezTo>
                  <a:cubicBezTo>
                    <a:pt x="5311" y="1"/>
                    <a:pt x="5237" y="18"/>
                    <a:pt x="5167" y="57"/>
                  </a:cubicBezTo>
                  <a:lnTo>
                    <a:pt x="3308" y="1286"/>
                  </a:lnTo>
                  <a:lnTo>
                    <a:pt x="3308" y="404"/>
                  </a:lnTo>
                  <a:cubicBezTo>
                    <a:pt x="3308" y="166"/>
                    <a:pt x="3111" y="1"/>
                    <a:pt x="28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995;p67"/>
            <p:cNvSpPr/>
            <p:nvPr/>
          </p:nvSpPr>
          <p:spPr>
            <a:xfrm>
              <a:off x="-592385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996;p67"/>
            <p:cNvSpPr/>
            <p:nvPr/>
          </p:nvSpPr>
          <p:spPr>
            <a:xfrm>
              <a:off x="-59292875" y="3308975"/>
              <a:ext cx="106350" cy="41400"/>
            </a:xfrm>
            <a:custGeom>
              <a:avLst/>
              <a:gdLst/>
              <a:ahLst/>
              <a:cxnLst/>
              <a:rect l="l" t="t" r="r" b="b"/>
              <a:pathLst>
                <a:path w="4254" h="1656" extrusionOk="0">
                  <a:moveTo>
                    <a:pt x="1305" y="1"/>
                  </a:moveTo>
                  <a:cubicBezTo>
                    <a:pt x="904" y="1"/>
                    <a:pt x="497" y="175"/>
                    <a:pt x="158" y="545"/>
                  </a:cubicBezTo>
                  <a:cubicBezTo>
                    <a:pt x="1" y="702"/>
                    <a:pt x="64" y="986"/>
                    <a:pt x="221" y="1143"/>
                  </a:cubicBezTo>
                  <a:cubicBezTo>
                    <a:pt x="311" y="1218"/>
                    <a:pt x="409" y="1258"/>
                    <a:pt x="503" y="1258"/>
                  </a:cubicBezTo>
                  <a:cubicBezTo>
                    <a:pt x="606" y="1258"/>
                    <a:pt x="706" y="1210"/>
                    <a:pt x="788" y="1112"/>
                  </a:cubicBezTo>
                  <a:cubicBezTo>
                    <a:pt x="946" y="938"/>
                    <a:pt x="1127" y="852"/>
                    <a:pt x="1308" y="852"/>
                  </a:cubicBezTo>
                  <a:cubicBezTo>
                    <a:pt x="1489" y="852"/>
                    <a:pt x="1670" y="938"/>
                    <a:pt x="1828" y="1112"/>
                  </a:cubicBezTo>
                  <a:cubicBezTo>
                    <a:pt x="2150" y="1466"/>
                    <a:pt x="2562" y="1655"/>
                    <a:pt x="2977" y="1655"/>
                  </a:cubicBezTo>
                  <a:cubicBezTo>
                    <a:pt x="3374" y="1655"/>
                    <a:pt x="3773" y="1482"/>
                    <a:pt x="4096" y="1112"/>
                  </a:cubicBezTo>
                  <a:cubicBezTo>
                    <a:pt x="4254" y="954"/>
                    <a:pt x="4222" y="671"/>
                    <a:pt x="4065" y="513"/>
                  </a:cubicBezTo>
                  <a:cubicBezTo>
                    <a:pt x="3990" y="438"/>
                    <a:pt x="3886" y="399"/>
                    <a:pt x="3781" y="399"/>
                  </a:cubicBezTo>
                  <a:cubicBezTo>
                    <a:pt x="3665" y="399"/>
                    <a:pt x="3549" y="446"/>
                    <a:pt x="3466" y="545"/>
                  </a:cubicBezTo>
                  <a:cubicBezTo>
                    <a:pt x="3309" y="734"/>
                    <a:pt x="3135" y="828"/>
                    <a:pt x="2962" y="828"/>
                  </a:cubicBezTo>
                  <a:cubicBezTo>
                    <a:pt x="2789" y="828"/>
                    <a:pt x="2616" y="734"/>
                    <a:pt x="2458" y="545"/>
                  </a:cubicBezTo>
                  <a:cubicBezTo>
                    <a:pt x="2136" y="191"/>
                    <a:pt x="1724" y="1"/>
                    <a:pt x="13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997;p67"/>
            <p:cNvSpPr/>
            <p:nvPr/>
          </p:nvSpPr>
          <p:spPr>
            <a:xfrm>
              <a:off x="-59214100" y="3371400"/>
              <a:ext cx="62225" cy="68550"/>
            </a:xfrm>
            <a:custGeom>
              <a:avLst/>
              <a:gdLst/>
              <a:ahLst/>
              <a:cxnLst/>
              <a:rect l="l" t="t" r="r" b="b"/>
              <a:pathLst>
                <a:path w="2489" h="2742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742"/>
                  </a:lnTo>
                  <a:lnTo>
                    <a:pt x="2489" y="2742"/>
                  </a:lnTo>
                  <a:lnTo>
                    <a:pt x="2489" y="379"/>
                  </a:lnTo>
                  <a:cubicBezTo>
                    <a:pt x="2458" y="190"/>
                    <a:pt x="2268" y="1"/>
                    <a:pt x="2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998;p67"/>
            <p:cNvSpPr/>
            <p:nvPr/>
          </p:nvSpPr>
          <p:spPr>
            <a:xfrm>
              <a:off x="-59297600" y="3392600"/>
              <a:ext cx="62250" cy="48150"/>
            </a:xfrm>
            <a:custGeom>
              <a:avLst/>
              <a:gdLst/>
              <a:ahLst/>
              <a:cxnLst/>
              <a:rect l="l" t="t" r="r" b="b"/>
              <a:pathLst>
                <a:path w="2490" h="1926" extrusionOk="0">
                  <a:moveTo>
                    <a:pt x="387" y="0"/>
                  </a:moveTo>
                  <a:cubicBezTo>
                    <a:pt x="163" y="0"/>
                    <a:pt x="1" y="177"/>
                    <a:pt x="1" y="382"/>
                  </a:cubicBezTo>
                  <a:lnTo>
                    <a:pt x="1" y="1925"/>
                  </a:lnTo>
                  <a:lnTo>
                    <a:pt x="2489" y="1925"/>
                  </a:lnTo>
                  <a:lnTo>
                    <a:pt x="2489" y="382"/>
                  </a:lnTo>
                  <a:cubicBezTo>
                    <a:pt x="2489" y="161"/>
                    <a:pt x="2300" y="4"/>
                    <a:pt x="2080" y="4"/>
                  </a:cubicBezTo>
                  <a:lnTo>
                    <a:pt x="442" y="4"/>
                  </a:lnTo>
                  <a:cubicBezTo>
                    <a:pt x="423" y="1"/>
                    <a:pt x="405" y="0"/>
                    <a:pt x="3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6025;p67"/>
          <p:cNvGrpSpPr/>
          <p:nvPr/>
        </p:nvGrpSpPr>
        <p:grpSpPr>
          <a:xfrm>
            <a:off x="3024577" y="1841161"/>
            <a:ext cx="733264" cy="722354"/>
            <a:chOff x="-60991775" y="3376900"/>
            <a:chExt cx="315850" cy="311150"/>
          </a:xfrm>
          <a:solidFill>
            <a:srgbClr val="03C6AB"/>
          </a:solidFill>
        </p:grpSpPr>
        <p:sp>
          <p:nvSpPr>
            <p:cNvPr id="47" name="Google Shape;6026;p67"/>
            <p:cNvSpPr/>
            <p:nvPr/>
          </p:nvSpPr>
          <p:spPr>
            <a:xfrm>
              <a:off x="-60991000" y="3376900"/>
              <a:ext cx="315075" cy="311150"/>
            </a:xfrm>
            <a:custGeom>
              <a:avLst/>
              <a:gdLst/>
              <a:ahLst/>
              <a:cxnLst/>
              <a:rect l="l" t="t" r="r" b="b"/>
              <a:pathLst>
                <a:path w="12603" h="12446" extrusionOk="0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027;p67"/>
            <p:cNvSpPr/>
            <p:nvPr/>
          </p:nvSpPr>
          <p:spPr>
            <a:xfrm>
              <a:off x="-60991775" y="3404275"/>
              <a:ext cx="174875" cy="89250"/>
            </a:xfrm>
            <a:custGeom>
              <a:avLst/>
              <a:gdLst/>
              <a:ahLst/>
              <a:cxnLst/>
              <a:rect l="l" t="t" r="r" b="b"/>
              <a:pathLst>
                <a:path w="6995" h="3570" extrusionOk="0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028;p67"/>
            <p:cNvSpPr/>
            <p:nvPr/>
          </p:nvSpPr>
          <p:spPr>
            <a:xfrm>
              <a:off x="-60795650" y="3513975"/>
              <a:ext cx="89000" cy="173300"/>
            </a:xfrm>
            <a:custGeom>
              <a:avLst/>
              <a:gdLst/>
              <a:ahLst/>
              <a:cxnLst/>
              <a:rect l="l" t="t" r="r" b="b"/>
              <a:pathLst>
                <a:path w="3560" h="6932" extrusionOk="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5506169" y="1847796"/>
            <a:ext cx="822725" cy="714391"/>
            <a:chOff x="619876" y="4711732"/>
            <a:chExt cx="759810" cy="633746"/>
          </a:xfrm>
          <a:solidFill>
            <a:srgbClr val="03C6AB"/>
          </a:solidFill>
        </p:grpSpPr>
        <p:grpSp>
          <p:nvGrpSpPr>
            <p:cNvPr id="51" name="Google Shape;5573;p65"/>
            <p:cNvGrpSpPr/>
            <p:nvPr/>
          </p:nvGrpSpPr>
          <p:grpSpPr>
            <a:xfrm>
              <a:off x="814726" y="4711732"/>
              <a:ext cx="370699" cy="349542"/>
              <a:chOff x="3863900" y="4993625"/>
              <a:chExt cx="482050" cy="478900"/>
            </a:xfrm>
            <a:grpFill/>
          </p:grpSpPr>
          <p:sp>
            <p:nvSpPr>
              <p:cNvPr id="62" name="Google Shape;5574;p65"/>
              <p:cNvSpPr/>
              <p:nvPr/>
            </p:nvSpPr>
            <p:spPr>
              <a:xfrm>
                <a:off x="3877525" y="5058825"/>
                <a:ext cx="315450" cy="164750"/>
              </a:xfrm>
              <a:custGeom>
                <a:avLst/>
                <a:gdLst/>
                <a:ahLst/>
                <a:cxnLst/>
                <a:rect l="l" t="t" r="r" b="b"/>
                <a:pathLst>
                  <a:path w="12618" h="6590" extrusionOk="0">
                    <a:moveTo>
                      <a:pt x="3647" y="1"/>
                    </a:moveTo>
                    <a:lnTo>
                      <a:pt x="169" y="1846"/>
                    </a:lnTo>
                    <a:cubicBezTo>
                      <a:pt x="109" y="1877"/>
                      <a:pt x="51" y="1913"/>
                      <a:pt x="0" y="1952"/>
                    </a:cubicBezTo>
                    <a:lnTo>
                      <a:pt x="8892" y="6589"/>
                    </a:lnTo>
                    <a:lnTo>
                      <a:pt x="12617" y="4746"/>
                    </a:lnTo>
                    <a:lnTo>
                      <a:pt x="3647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3" name="Google Shape;5575;p65"/>
              <p:cNvSpPr/>
              <p:nvPr/>
            </p:nvSpPr>
            <p:spPr>
              <a:xfrm>
                <a:off x="4113750" y="5133350"/>
                <a:ext cx="232200" cy="33917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3567" extrusionOk="0">
                    <a:moveTo>
                      <a:pt x="9284" y="1"/>
                    </a:moveTo>
                    <a:lnTo>
                      <a:pt x="4836" y="2202"/>
                    </a:lnTo>
                    <a:lnTo>
                      <a:pt x="4836" y="4680"/>
                    </a:lnTo>
                    <a:cubicBezTo>
                      <a:pt x="4836" y="4993"/>
                      <a:pt x="4584" y="5246"/>
                      <a:pt x="4270" y="5246"/>
                    </a:cubicBezTo>
                    <a:cubicBezTo>
                      <a:pt x="3957" y="5246"/>
                      <a:pt x="3707" y="4993"/>
                      <a:pt x="3707" y="4680"/>
                    </a:cubicBezTo>
                    <a:lnTo>
                      <a:pt x="3707" y="2762"/>
                    </a:lnTo>
                    <a:lnTo>
                      <a:pt x="0" y="4593"/>
                    </a:lnTo>
                    <a:lnTo>
                      <a:pt x="0" y="13566"/>
                    </a:lnTo>
                    <a:cubicBezTo>
                      <a:pt x="12" y="13560"/>
                      <a:pt x="24" y="13557"/>
                      <a:pt x="37" y="13551"/>
                    </a:cubicBezTo>
                    <a:lnTo>
                      <a:pt x="8552" y="9236"/>
                    </a:lnTo>
                    <a:cubicBezTo>
                      <a:pt x="9004" y="9010"/>
                      <a:pt x="9287" y="8550"/>
                      <a:pt x="9287" y="8047"/>
                    </a:cubicBezTo>
                    <a:lnTo>
                      <a:pt x="9287" y="52"/>
                    </a:lnTo>
                    <a:cubicBezTo>
                      <a:pt x="9287" y="34"/>
                      <a:pt x="9287" y="19"/>
                      <a:pt x="92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4" name="Google Shape;5576;p65"/>
              <p:cNvSpPr/>
              <p:nvPr/>
            </p:nvSpPr>
            <p:spPr>
              <a:xfrm>
                <a:off x="3998800" y="4993625"/>
                <a:ext cx="334125" cy="168500"/>
              </a:xfrm>
              <a:custGeom>
                <a:avLst/>
                <a:gdLst/>
                <a:ahLst/>
                <a:cxnLst/>
                <a:rect l="l" t="t" r="r" b="b"/>
                <a:pathLst>
                  <a:path w="13365" h="6740" extrusionOk="0">
                    <a:moveTo>
                      <a:pt x="4045" y="1"/>
                    </a:moveTo>
                    <a:cubicBezTo>
                      <a:pt x="3833" y="1"/>
                      <a:pt x="3623" y="51"/>
                      <a:pt x="3430" y="151"/>
                    </a:cubicBezTo>
                    <a:lnTo>
                      <a:pt x="0" y="1970"/>
                    </a:lnTo>
                    <a:lnTo>
                      <a:pt x="9013" y="6740"/>
                    </a:lnTo>
                    <a:lnTo>
                      <a:pt x="13364" y="4587"/>
                    </a:lnTo>
                    <a:cubicBezTo>
                      <a:pt x="13298" y="4536"/>
                      <a:pt x="13226" y="4491"/>
                      <a:pt x="13150" y="4454"/>
                    </a:cubicBezTo>
                    <a:lnTo>
                      <a:pt x="4638" y="139"/>
                    </a:lnTo>
                    <a:lnTo>
                      <a:pt x="4635" y="139"/>
                    </a:lnTo>
                    <a:cubicBezTo>
                      <a:pt x="4448" y="47"/>
                      <a:pt x="4246" y="1"/>
                      <a:pt x="40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5" name="Google Shape;5577;p65"/>
              <p:cNvSpPr/>
              <p:nvPr/>
            </p:nvSpPr>
            <p:spPr>
              <a:xfrm>
                <a:off x="3863900" y="5132450"/>
                <a:ext cx="221650" cy="339925"/>
              </a:xfrm>
              <a:custGeom>
                <a:avLst/>
                <a:gdLst/>
                <a:ahLst/>
                <a:cxnLst/>
                <a:rect l="l" t="t" r="r" b="b"/>
                <a:pathLst>
                  <a:path w="8866" h="13597" extrusionOk="0">
                    <a:moveTo>
                      <a:pt x="6" y="1"/>
                    </a:moveTo>
                    <a:cubicBezTo>
                      <a:pt x="3" y="25"/>
                      <a:pt x="0" y="52"/>
                      <a:pt x="0" y="76"/>
                    </a:cubicBezTo>
                    <a:lnTo>
                      <a:pt x="0" y="8095"/>
                    </a:lnTo>
                    <a:cubicBezTo>
                      <a:pt x="0" y="8589"/>
                      <a:pt x="274" y="9043"/>
                      <a:pt x="714" y="9269"/>
                    </a:cubicBezTo>
                    <a:lnTo>
                      <a:pt x="8820" y="13572"/>
                    </a:lnTo>
                    <a:lnTo>
                      <a:pt x="8826" y="13575"/>
                    </a:lnTo>
                    <a:lnTo>
                      <a:pt x="8865" y="13596"/>
                    </a:lnTo>
                    <a:lnTo>
                      <a:pt x="8865" y="4620"/>
                    </a:lnTo>
                    <a:lnTo>
                      <a:pt x="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52" name="Google Shape;5573;p65"/>
            <p:cNvGrpSpPr/>
            <p:nvPr/>
          </p:nvGrpSpPr>
          <p:grpSpPr>
            <a:xfrm rot="169656">
              <a:off x="619876" y="4995936"/>
              <a:ext cx="370699" cy="349542"/>
              <a:chOff x="3863900" y="4993625"/>
              <a:chExt cx="482050" cy="478900"/>
            </a:xfrm>
            <a:grpFill/>
          </p:grpSpPr>
          <p:sp>
            <p:nvSpPr>
              <p:cNvPr id="58" name="Google Shape;5574;p65"/>
              <p:cNvSpPr/>
              <p:nvPr/>
            </p:nvSpPr>
            <p:spPr>
              <a:xfrm>
                <a:off x="3877525" y="5058825"/>
                <a:ext cx="315450" cy="164750"/>
              </a:xfrm>
              <a:custGeom>
                <a:avLst/>
                <a:gdLst/>
                <a:ahLst/>
                <a:cxnLst/>
                <a:rect l="l" t="t" r="r" b="b"/>
                <a:pathLst>
                  <a:path w="12618" h="6590" extrusionOk="0">
                    <a:moveTo>
                      <a:pt x="3647" y="1"/>
                    </a:moveTo>
                    <a:lnTo>
                      <a:pt x="169" y="1846"/>
                    </a:lnTo>
                    <a:cubicBezTo>
                      <a:pt x="109" y="1877"/>
                      <a:pt x="51" y="1913"/>
                      <a:pt x="0" y="1952"/>
                    </a:cubicBezTo>
                    <a:lnTo>
                      <a:pt x="8892" y="6589"/>
                    </a:lnTo>
                    <a:lnTo>
                      <a:pt x="12617" y="4746"/>
                    </a:lnTo>
                    <a:lnTo>
                      <a:pt x="3647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9" name="Google Shape;5575;p65"/>
              <p:cNvSpPr/>
              <p:nvPr/>
            </p:nvSpPr>
            <p:spPr>
              <a:xfrm>
                <a:off x="4113750" y="5133350"/>
                <a:ext cx="232200" cy="33917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3567" extrusionOk="0">
                    <a:moveTo>
                      <a:pt x="9284" y="1"/>
                    </a:moveTo>
                    <a:lnTo>
                      <a:pt x="4836" y="2202"/>
                    </a:lnTo>
                    <a:lnTo>
                      <a:pt x="4836" y="4680"/>
                    </a:lnTo>
                    <a:cubicBezTo>
                      <a:pt x="4836" y="4993"/>
                      <a:pt x="4584" y="5246"/>
                      <a:pt x="4270" y="5246"/>
                    </a:cubicBezTo>
                    <a:cubicBezTo>
                      <a:pt x="3957" y="5246"/>
                      <a:pt x="3707" y="4993"/>
                      <a:pt x="3707" y="4680"/>
                    </a:cubicBezTo>
                    <a:lnTo>
                      <a:pt x="3707" y="2762"/>
                    </a:lnTo>
                    <a:lnTo>
                      <a:pt x="0" y="4593"/>
                    </a:lnTo>
                    <a:lnTo>
                      <a:pt x="0" y="13566"/>
                    </a:lnTo>
                    <a:cubicBezTo>
                      <a:pt x="12" y="13560"/>
                      <a:pt x="24" y="13557"/>
                      <a:pt x="37" y="13551"/>
                    </a:cubicBezTo>
                    <a:lnTo>
                      <a:pt x="8552" y="9236"/>
                    </a:lnTo>
                    <a:cubicBezTo>
                      <a:pt x="9004" y="9010"/>
                      <a:pt x="9287" y="8550"/>
                      <a:pt x="9287" y="8047"/>
                    </a:cubicBezTo>
                    <a:lnTo>
                      <a:pt x="9287" y="52"/>
                    </a:lnTo>
                    <a:cubicBezTo>
                      <a:pt x="9287" y="34"/>
                      <a:pt x="9287" y="19"/>
                      <a:pt x="92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0" name="Google Shape;5576;p65"/>
              <p:cNvSpPr/>
              <p:nvPr/>
            </p:nvSpPr>
            <p:spPr>
              <a:xfrm>
                <a:off x="3998800" y="4993625"/>
                <a:ext cx="334125" cy="168500"/>
              </a:xfrm>
              <a:custGeom>
                <a:avLst/>
                <a:gdLst/>
                <a:ahLst/>
                <a:cxnLst/>
                <a:rect l="l" t="t" r="r" b="b"/>
                <a:pathLst>
                  <a:path w="13365" h="6740" extrusionOk="0">
                    <a:moveTo>
                      <a:pt x="4045" y="1"/>
                    </a:moveTo>
                    <a:cubicBezTo>
                      <a:pt x="3833" y="1"/>
                      <a:pt x="3623" y="51"/>
                      <a:pt x="3430" y="151"/>
                    </a:cubicBezTo>
                    <a:lnTo>
                      <a:pt x="0" y="1970"/>
                    </a:lnTo>
                    <a:lnTo>
                      <a:pt x="9013" y="6740"/>
                    </a:lnTo>
                    <a:lnTo>
                      <a:pt x="13364" y="4587"/>
                    </a:lnTo>
                    <a:cubicBezTo>
                      <a:pt x="13298" y="4536"/>
                      <a:pt x="13226" y="4491"/>
                      <a:pt x="13150" y="4454"/>
                    </a:cubicBezTo>
                    <a:lnTo>
                      <a:pt x="4638" y="139"/>
                    </a:lnTo>
                    <a:lnTo>
                      <a:pt x="4635" y="139"/>
                    </a:lnTo>
                    <a:cubicBezTo>
                      <a:pt x="4448" y="47"/>
                      <a:pt x="4246" y="1"/>
                      <a:pt x="40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1" name="Google Shape;5577;p65"/>
              <p:cNvSpPr/>
              <p:nvPr/>
            </p:nvSpPr>
            <p:spPr>
              <a:xfrm>
                <a:off x="3863900" y="5132450"/>
                <a:ext cx="221650" cy="339925"/>
              </a:xfrm>
              <a:custGeom>
                <a:avLst/>
                <a:gdLst/>
                <a:ahLst/>
                <a:cxnLst/>
                <a:rect l="l" t="t" r="r" b="b"/>
                <a:pathLst>
                  <a:path w="8866" h="13597" extrusionOk="0">
                    <a:moveTo>
                      <a:pt x="6" y="1"/>
                    </a:moveTo>
                    <a:cubicBezTo>
                      <a:pt x="3" y="25"/>
                      <a:pt x="0" y="52"/>
                      <a:pt x="0" y="76"/>
                    </a:cubicBezTo>
                    <a:lnTo>
                      <a:pt x="0" y="8095"/>
                    </a:lnTo>
                    <a:cubicBezTo>
                      <a:pt x="0" y="8589"/>
                      <a:pt x="274" y="9043"/>
                      <a:pt x="714" y="9269"/>
                    </a:cubicBezTo>
                    <a:lnTo>
                      <a:pt x="8820" y="13572"/>
                    </a:lnTo>
                    <a:lnTo>
                      <a:pt x="8826" y="13575"/>
                    </a:lnTo>
                    <a:lnTo>
                      <a:pt x="8865" y="13596"/>
                    </a:lnTo>
                    <a:lnTo>
                      <a:pt x="8865" y="4620"/>
                    </a:lnTo>
                    <a:lnTo>
                      <a:pt x="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53" name="Google Shape;5573;p65"/>
            <p:cNvGrpSpPr/>
            <p:nvPr/>
          </p:nvGrpSpPr>
          <p:grpSpPr>
            <a:xfrm>
              <a:off x="1008987" y="4994649"/>
              <a:ext cx="370699" cy="349542"/>
              <a:chOff x="3863900" y="4993625"/>
              <a:chExt cx="482050" cy="478900"/>
            </a:xfrm>
            <a:grpFill/>
          </p:grpSpPr>
          <p:sp>
            <p:nvSpPr>
              <p:cNvPr id="54" name="Google Shape;5574;p65"/>
              <p:cNvSpPr/>
              <p:nvPr/>
            </p:nvSpPr>
            <p:spPr>
              <a:xfrm>
                <a:off x="3877525" y="5058825"/>
                <a:ext cx="315450" cy="164750"/>
              </a:xfrm>
              <a:custGeom>
                <a:avLst/>
                <a:gdLst/>
                <a:ahLst/>
                <a:cxnLst/>
                <a:rect l="l" t="t" r="r" b="b"/>
                <a:pathLst>
                  <a:path w="12618" h="6590" extrusionOk="0">
                    <a:moveTo>
                      <a:pt x="3647" y="1"/>
                    </a:moveTo>
                    <a:lnTo>
                      <a:pt x="169" y="1846"/>
                    </a:lnTo>
                    <a:cubicBezTo>
                      <a:pt x="109" y="1877"/>
                      <a:pt x="51" y="1913"/>
                      <a:pt x="0" y="1952"/>
                    </a:cubicBezTo>
                    <a:lnTo>
                      <a:pt x="8892" y="6589"/>
                    </a:lnTo>
                    <a:lnTo>
                      <a:pt x="12617" y="4746"/>
                    </a:lnTo>
                    <a:lnTo>
                      <a:pt x="3647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5" name="Google Shape;5575;p65"/>
              <p:cNvSpPr/>
              <p:nvPr/>
            </p:nvSpPr>
            <p:spPr>
              <a:xfrm>
                <a:off x="4113750" y="5133350"/>
                <a:ext cx="232200" cy="33917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3567" extrusionOk="0">
                    <a:moveTo>
                      <a:pt x="9284" y="1"/>
                    </a:moveTo>
                    <a:lnTo>
                      <a:pt x="4836" y="2202"/>
                    </a:lnTo>
                    <a:lnTo>
                      <a:pt x="4836" y="4680"/>
                    </a:lnTo>
                    <a:cubicBezTo>
                      <a:pt x="4836" y="4993"/>
                      <a:pt x="4584" y="5246"/>
                      <a:pt x="4270" y="5246"/>
                    </a:cubicBezTo>
                    <a:cubicBezTo>
                      <a:pt x="3957" y="5246"/>
                      <a:pt x="3707" y="4993"/>
                      <a:pt x="3707" y="4680"/>
                    </a:cubicBezTo>
                    <a:lnTo>
                      <a:pt x="3707" y="2762"/>
                    </a:lnTo>
                    <a:lnTo>
                      <a:pt x="0" y="4593"/>
                    </a:lnTo>
                    <a:lnTo>
                      <a:pt x="0" y="13566"/>
                    </a:lnTo>
                    <a:cubicBezTo>
                      <a:pt x="12" y="13560"/>
                      <a:pt x="24" y="13557"/>
                      <a:pt x="37" y="13551"/>
                    </a:cubicBezTo>
                    <a:lnTo>
                      <a:pt x="8552" y="9236"/>
                    </a:lnTo>
                    <a:cubicBezTo>
                      <a:pt x="9004" y="9010"/>
                      <a:pt x="9287" y="8550"/>
                      <a:pt x="9287" y="8047"/>
                    </a:cubicBezTo>
                    <a:lnTo>
                      <a:pt x="9287" y="52"/>
                    </a:lnTo>
                    <a:cubicBezTo>
                      <a:pt x="9287" y="34"/>
                      <a:pt x="9287" y="19"/>
                      <a:pt x="92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6" name="Google Shape;5576;p65"/>
              <p:cNvSpPr/>
              <p:nvPr/>
            </p:nvSpPr>
            <p:spPr>
              <a:xfrm>
                <a:off x="3998800" y="4993625"/>
                <a:ext cx="334125" cy="168500"/>
              </a:xfrm>
              <a:custGeom>
                <a:avLst/>
                <a:gdLst/>
                <a:ahLst/>
                <a:cxnLst/>
                <a:rect l="l" t="t" r="r" b="b"/>
                <a:pathLst>
                  <a:path w="13365" h="6740" extrusionOk="0">
                    <a:moveTo>
                      <a:pt x="4045" y="1"/>
                    </a:moveTo>
                    <a:cubicBezTo>
                      <a:pt x="3833" y="1"/>
                      <a:pt x="3623" y="51"/>
                      <a:pt x="3430" y="151"/>
                    </a:cubicBezTo>
                    <a:lnTo>
                      <a:pt x="0" y="1970"/>
                    </a:lnTo>
                    <a:lnTo>
                      <a:pt x="9013" y="6740"/>
                    </a:lnTo>
                    <a:lnTo>
                      <a:pt x="13364" y="4587"/>
                    </a:lnTo>
                    <a:cubicBezTo>
                      <a:pt x="13298" y="4536"/>
                      <a:pt x="13226" y="4491"/>
                      <a:pt x="13150" y="4454"/>
                    </a:cubicBezTo>
                    <a:lnTo>
                      <a:pt x="4638" y="139"/>
                    </a:lnTo>
                    <a:lnTo>
                      <a:pt x="4635" y="139"/>
                    </a:lnTo>
                    <a:cubicBezTo>
                      <a:pt x="4448" y="47"/>
                      <a:pt x="4246" y="1"/>
                      <a:pt x="40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7" name="Google Shape;5577;p65"/>
              <p:cNvSpPr/>
              <p:nvPr/>
            </p:nvSpPr>
            <p:spPr>
              <a:xfrm>
                <a:off x="3863900" y="5132450"/>
                <a:ext cx="221650" cy="339925"/>
              </a:xfrm>
              <a:custGeom>
                <a:avLst/>
                <a:gdLst/>
                <a:ahLst/>
                <a:cxnLst/>
                <a:rect l="l" t="t" r="r" b="b"/>
                <a:pathLst>
                  <a:path w="8866" h="13597" extrusionOk="0">
                    <a:moveTo>
                      <a:pt x="6" y="1"/>
                    </a:moveTo>
                    <a:cubicBezTo>
                      <a:pt x="3" y="25"/>
                      <a:pt x="0" y="52"/>
                      <a:pt x="0" y="76"/>
                    </a:cubicBezTo>
                    <a:lnTo>
                      <a:pt x="0" y="8095"/>
                    </a:lnTo>
                    <a:cubicBezTo>
                      <a:pt x="0" y="8589"/>
                      <a:pt x="274" y="9043"/>
                      <a:pt x="714" y="9269"/>
                    </a:cubicBezTo>
                    <a:lnTo>
                      <a:pt x="8820" y="13572"/>
                    </a:lnTo>
                    <a:lnTo>
                      <a:pt x="8826" y="13575"/>
                    </a:lnTo>
                    <a:lnTo>
                      <a:pt x="8865" y="13596"/>
                    </a:lnTo>
                    <a:lnTo>
                      <a:pt x="8865" y="4620"/>
                    </a:lnTo>
                    <a:lnTo>
                      <a:pt x="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66" name="Google Shape;5573;p65"/>
          <p:cNvGrpSpPr/>
          <p:nvPr/>
        </p:nvGrpSpPr>
        <p:grpSpPr>
          <a:xfrm>
            <a:off x="8051714" y="1834532"/>
            <a:ext cx="702080" cy="726081"/>
            <a:chOff x="3863900" y="4993625"/>
            <a:chExt cx="482050" cy="478900"/>
          </a:xfrm>
          <a:solidFill>
            <a:srgbClr val="03C6AB"/>
          </a:solidFill>
        </p:grpSpPr>
        <p:sp>
          <p:nvSpPr>
            <p:cNvPr id="67" name="Google Shape;5574;p65"/>
            <p:cNvSpPr/>
            <p:nvPr/>
          </p:nvSpPr>
          <p:spPr>
            <a:xfrm>
              <a:off x="3877525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" name="Google Shape;5575;p65"/>
            <p:cNvSpPr/>
            <p:nvPr/>
          </p:nvSpPr>
          <p:spPr>
            <a:xfrm>
              <a:off x="4113750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" name="Google Shape;5576;p65"/>
            <p:cNvSpPr/>
            <p:nvPr/>
          </p:nvSpPr>
          <p:spPr>
            <a:xfrm>
              <a:off x="3998800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" name="Google Shape;5577;p65"/>
            <p:cNvSpPr/>
            <p:nvPr/>
          </p:nvSpPr>
          <p:spPr>
            <a:xfrm>
              <a:off x="3863900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1" name="Google Shape;6096;p67"/>
          <p:cNvGrpSpPr/>
          <p:nvPr/>
        </p:nvGrpSpPr>
        <p:grpSpPr>
          <a:xfrm>
            <a:off x="10680768" y="1817933"/>
            <a:ext cx="782003" cy="673572"/>
            <a:chOff x="-62154300" y="3743950"/>
            <a:chExt cx="318200" cy="317450"/>
          </a:xfrm>
          <a:solidFill>
            <a:srgbClr val="03C6AB"/>
          </a:solidFill>
        </p:grpSpPr>
        <p:sp>
          <p:nvSpPr>
            <p:cNvPr id="72" name="Google Shape;6097;p67"/>
            <p:cNvSpPr/>
            <p:nvPr/>
          </p:nvSpPr>
          <p:spPr>
            <a:xfrm>
              <a:off x="-61992850" y="3743950"/>
              <a:ext cx="63825" cy="69150"/>
            </a:xfrm>
            <a:custGeom>
              <a:avLst/>
              <a:gdLst/>
              <a:ahLst/>
              <a:cxnLst/>
              <a:rect l="l" t="t" r="r" b="b"/>
              <a:pathLst>
                <a:path w="2553" h="2766" extrusionOk="0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6098;p67"/>
            <p:cNvSpPr/>
            <p:nvPr/>
          </p:nvSpPr>
          <p:spPr>
            <a:xfrm>
              <a:off x="-62154300" y="3785700"/>
              <a:ext cx="318200" cy="275700"/>
            </a:xfrm>
            <a:custGeom>
              <a:avLst/>
              <a:gdLst/>
              <a:ahLst/>
              <a:cxnLst/>
              <a:rect l="l" t="t" r="r" b="b"/>
              <a:pathLst>
                <a:path w="12728" h="11028" extrusionOk="0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58387BDA-24A2-4432-AEDE-4F5F1621D6D4}"/>
              </a:ext>
            </a:extLst>
          </p:cNvPr>
          <p:cNvCxnSpPr>
            <a:cxnSpLocks/>
          </p:cNvCxnSpPr>
          <p:nvPr/>
        </p:nvCxnSpPr>
        <p:spPr>
          <a:xfrm>
            <a:off x="-17585" y="3000224"/>
            <a:ext cx="12192000" cy="0"/>
          </a:xfrm>
          <a:prstGeom prst="line">
            <a:avLst/>
          </a:prstGeom>
          <a:ln w="28575">
            <a:solidFill>
              <a:srgbClr val="03C6AB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465256" y="3963459"/>
            <a:ext cx="885066" cy="669956"/>
          </a:xfrm>
          <a:prstGeom prst="rect">
            <a:avLst/>
          </a:prstGeom>
          <a:solidFill>
            <a:srgbClr val="000E2B"/>
          </a:solidFill>
          <a:ln w="28575">
            <a:solidFill>
              <a:srgbClr val="03C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2956399" y="3963459"/>
            <a:ext cx="885066" cy="669956"/>
          </a:xfrm>
          <a:prstGeom prst="rect">
            <a:avLst/>
          </a:prstGeom>
          <a:solidFill>
            <a:srgbClr val="000E2B"/>
          </a:solidFill>
          <a:ln w="28575">
            <a:solidFill>
              <a:srgbClr val="03C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5496312" y="3963459"/>
            <a:ext cx="885066" cy="669956"/>
          </a:xfrm>
          <a:prstGeom prst="rect">
            <a:avLst/>
          </a:prstGeom>
          <a:solidFill>
            <a:srgbClr val="000E2B"/>
          </a:solidFill>
          <a:ln w="28575">
            <a:solidFill>
              <a:srgbClr val="03C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7488419" y="3763559"/>
            <a:ext cx="1840115" cy="1065535"/>
          </a:xfrm>
          <a:prstGeom prst="rect">
            <a:avLst/>
          </a:prstGeom>
          <a:solidFill>
            <a:srgbClr val="000E2B"/>
          </a:solidFill>
          <a:ln w="28575">
            <a:solidFill>
              <a:srgbClr val="03C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/>
          <p:cNvCxnSpPr>
            <a:stCxn id="91" idx="1"/>
            <a:endCxn id="90" idx="3"/>
          </p:cNvCxnSpPr>
          <p:nvPr/>
        </p:nvCxnSpPr>
        <p:spPr>
          <a:xfrm flipH="1">
            <a:off x="6381378" y="4296327"/>
            <a:ext cx="1107041" cy="211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90" idx="1"/>
            <a:endCxn id="89" idx="3"/>
          </p:cNvCxnSpPr>
          <p:nvPr/>
        </p:nvCxnSpPr>
        <p:spPr>
          <a:xfrm flipH="1">
            <a:off x="3841465" y="4298437"/>
            <a:ext cx="1654847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89" idx="1"/>
            <a:endCxn id="4" idx="3"/>
          </p:cNvCxnSpPr>
          <p:nvPr/>
        </p:nvCxnSpPr>
        <p:spPr>
          <a:xfrm flipH="1">
            <a:off x="1350322" y="4298437"/>
            <a:ext cx="1606077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273641" y="4768019"/>
            <a:ext cx="1268296" cy="369332"/>
          </a:xfrm>
          <a:prstGeom prst="rect">
            <a:avLst/>
          </a:prstGeom>
          <a:solidFill>
            <a:srgbClr val="000E2B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abcdef012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96774" y="4768019"/>
            <a:ext cx="1285929" cy="369332"/>
          </a:xfrm>
          <a:prstGeom prst="rect">
            <a:avLst/>
          </a:prstGeom>
          <a:solidFill>
            <a:srgbClr val="000E2B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</a:rPr>
              <a:t>aaabbbccc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70284" y="4768019"/>
            <a:ext cx="1324402" cy="369332"/>
          </a:xfrm>
          <a:prstGeom prst="rect">
            <a:avLst/>
          </a:prstGeom>
          <a:solidFill>
            <a:srgbClr val="000E2B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123456789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287720" y="4769656"/>
            <a:ext cx="1268296" cy="369332"/>
          </a:xfrm>
          <a:prstGeom prst="rect">
            <a:avLst/>
          </a:prstGeom>
          <a:solidFill>
            <a:srgbClr val="000E2B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000abcdef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782332" y="4766382"/>
            <a:ext cx="1268296" cy="369332"/>
          </a:xfrm>
          <a:prstGeom prst="rect">
            <a:avLst/>
          </a:prstGeom>
          <a:solidFill>
            <a:srgbClr val="000E2B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abcdef012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2805465" y="4766382"/>
            <a:ext cx="1285929" cy="369332"/>
          </a:xfrm>
          <a:prstGeom prst="rect">
            <a:avLst/>
          </a:prstGeom>
          <a:solidFill>
            <a:srgbClr val="000E2B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</a:rPr>
              <a:t>aaabbbccc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2778975" y="4766382"/>
            <a:ext cx="1324402" cy="369332"/>
          </a:xfrm>
          <a:prstGeom prst="rect">
            <a:avLst/>
          </a:prstGeom>
          <a:solidFill>
            <a:srgbClr val="000E2B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123456789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2796411" y="4768019"/>
            <a:ext cx="1324402" cy="369332"/>
          </a:xfrm>
          <a:prstGeom prst="rect">
            <a:avLst/>
          </a:prstGeom>
          <a:solidFill>
            <a:srgbClr val="000E2B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000987654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288318" y="4764745"/>
            <a:ext cx="1268296" cy="369332"/>
          </a:xfrm>
          <a:prstGeom prst="rect">
            <a:avLst/>
          </a:prstGeom>
          <a:solidFill>
            <a:srgbClr val="000E2B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abcdef012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5311451" y="4764745"/>
            <a:ext cx="1285929" cy="369332"/>
          </a:xfrm>
          <a:prstGeom prst="rect">
            <a:avLst/>
          </a:prstGeom>
          <a:solidFill>
            <a:srgbClr val="000E2B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</a:rPr>
              <a:t>aaabbbccc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284961" y="4764745"/>
            <a:ext cx="1324402" cy="369332"/>
          </a:xfrm>
          <a:prstGeom prst="rect">
            <a:avLst/>
          </a:prstGeom>
          <a:solidFill>
            <a:srgbClr val="000E2B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123456789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5302397" y="4766382"/>
            <a:ext cx="1324402" cy="369332"/>
          </a:xfrm>
          <a:prstGeom prst="rect">
            <a:avLst/>
          </a:prstGeom>
          <a:solidFill>
            <a:srgbClr val="000E2B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000123456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7752886" y="4932532"/>
            <a:ext cx="1324402" cy="369332"/>
          </a:xfrm>
          <a:prstGeom prst="rect">
            <a:avLst/>
          </a:prstGeom>
          <a:solidFill>
            <a:srgbClr val="000E2B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000333444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0750294" y="4418348"/>
            <a:ext cx="76174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Good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7592982" y="4331389"/>
            <a:ext cx="1644210" cy="406856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</a:rPr>
              <a:t>Made in Korea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0493770" y="3855709"/>
            <a:ext cx="1324402" cy="1477328"/>
          </a:xfrm>
          <a:prstGeom prst="rect">
            <a:avLst/>
          </a:prstGeom>
          <a:solidFill>
            <a:srgbClr val="000E2B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PBH</a:t>
            </a:r>
          </a:p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invalid!!!</a:t>
            </a:r>
          </a:p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endParaRPr lang="en-US" altLang="ko-KR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000111222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7597293" y="3859926"/>
            <a:ext cx="1644210" cy="406856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</a:rPr>
              <a:t>Manipulated N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cxnSp>
        <p:nvCxnSpPr>
          <p:cNvPr id="84" name="직선 화살표 연결선 83"/>
          <p:cNvCxnSpPr>
            <a:stCxn id="83" idx="1"/>
            <a:endCxn id="91" idx="3"/>
          </p:cNvCxnSpPr>
          <p:nvPr/>
        </p:nvCxnSpPr>
        <p:spPr>
          <a:xfrm flipH="1" flipV="1">
            <a:off x="9328534" y="4296327"/>
            <a:ext cx="810468" cy="661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22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6B5046-07C0-43A9-AA7C-8D7835269858}"/>
              </a:ext>
            </a:extLst>
          </p:cNvPr>
          <p:cNvSpPr/>
          <p:nvPr/>
        </p:nvSpPr>
        <p:spPr>
          <a:xfrm>
            <a:off x="0" y="0"/>
            <a:ext cx="12192000" cy="1067917"/>
          </a:xfrm>
          <a:prstGeom prst="rect">
            <a:avLst/>
          </a:prstGeom>
          <a:gradFill flip="none" rotWithShape="1">
            <a:gsLst>
              <a:gs pos="10000">
                <a:srgbClr val="000E2B">
                  <a:alpha val="0"/>
                </a:srgbClr>
              </a:gs>
              <a:gs pos="100000">
                <a:srgbClr val="03C6AB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ABCD Conception</a:t>
            </a:r>
          </a:p>
          <a:p>
            <a:pPr algn="ctr" latinLnBrk="0"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~Hacking Scenarios </a:t>
            </a:r>
            <a:r>
              <a:rPr lang="en-US" altLang="ko-KR" sz="2400" b="1" i="1" kern="0" dirty="0" smtClean="0">
                <a:solidFill>
                  <a:prstClr val="white"/>
                </a:solidFill>
              </a:rPr>
              <a:t>3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8387BDA-24A2-4432-AEDE-4F5F1621D6D4}"/>
              </a:ext>
            </a:extLst>
          </p:cNvPr>
          <p:cNvCxnSpPr>
            <a:cxnSpLocks/>
          </p:cNvCxnSpPr>
          <p:nvPr/>
        </p:nvCxnSpPr>
        <p:spPr>
          <a:xfrm>
            <a:off x="5550816" y="163430"/>
            <a:ext cx="1080000" cy="0"/>
          </a:xfrm>
          <a:prstGeom prst="line">
            <a:avLst/>
          </a:prstGeom>
          <a:ln w="12700">
            <a:solidFill>
              <a:srgbClr val="03C6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TR EN DE RU EN TL USD EURO TL CALL CENTER +90 850 303 89 36 Home Rental  Cars Locations Contact News About us Rental Cars PEUGEOT 508 PEUGEOT 508  PEUGEOT 508 Previous Next Renaul Symbol Benzin Manuel Fiat Linea Benzin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507" y="2615834"/>
            <a:ext cx="4688987" cy="234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848135" y="4952008"/>
            <a:ext cx="1763926" cy="564044"/>
          </a:xfrm>
          <a:prstGeom prst="rect">
            <a:avLst/>
          </a:prstGeom>
          <a:solidFill>
            <a:srgbClr val="000E2B"/>
          </a:solidFill>
          <a:ln w="28575">
            <a:solidFill>
              <a:srgbClr val="03C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Prod date</a:t>
            </a:r>
          </a:p>
          <a:p>
            <a:pPr algn="ctr"/>
            <a:r>
              <a:rPr lang="en-US" altLang="ko-KR" dirty="0" smtClean="0"/>
              <a:t>20210404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2842309" y="4983514"/>
            <a:ext cx="661904" cy="501032"/>
          </a:xfrm>
          <a:prstGeom prst="rect">
            <a:avLst/>
          </a:prstGeom>
          <a:solidFill>
            <a:srgbClr val="000E2B"/>
          </a:solidFill>
          <a:ln w="28575">
            <a:solidFill>
              <a:srgbClr val="03C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4607029" y="4983514"/>
            <a:ext cx="1104111" cy="501032"/>
          </a:xfrm>
          <a:prstGeom prst="rect">
            <a:avLst/>
          </a:prstGeom>
          <a:solidFill>
            <a:srgbClr val="000E2B"/>
          </a:solidFill>
          <a:ln w="28575">
            <a:solidFill>
              <a:srgbClr val="03C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Repair: 0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724669" y="4983514"/>
            <a:ext cx="661904" cy="501032"/>
          </a:xfrm>
          <a:prstGeom prst="rect">
            <a:avLst/>
          </a:prstGeom>
          <a:solidFill>
            <a:srgbClr val="000E2B"/>
          </a:solidFill>
          <a:ln w="28575">
            <a:solidFill>
              <a:srgbClr val="03C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/>
          <p:cNvCxnSpPr>
            <a:stCxn id="40" idx="1"/>
            <a:endCxn id="36" idx="3"/>
          </p:cNvCxnSpPr>
          <p:nvPr/>
        </p:nvCxnSpPr>
        <p:spPr>
          <a:xfrm flipH="1">
            <a:off x="2612061" y="5234030"/>
            <a:ext cx="230248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46" idx="1"/>
            <a:endCxn id="40" idx="3"/>
          </p:cNvCxnSpPr>
          <p:nvPr/>
        </p:nvCxnSpPr>
        <p:spPr>
          <a:xfrm flipH="1">
            <a:off x="3504213" y="5234030"/>
            <a:ext cx="220456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42" idx="1"/>
            <a:endCxn id="46" idx="3"/>
          </p:cNvCxnSpPr>
          <p:nvPr/>
        </p:nvCxnSpPr>
        <p:spPr>
          <a:xfrm flipH="1">
            <a:off x="4386573" y="5234030"/>
            <a:ext cx="220456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endCxn id="42" idx="3"/>
          </p:cNvCxnSpPr>
          <p:nvPr/>
        </p:nvCxnSpPr>
        <p:spPr>
          <a:xfrm flipH="1">
            <a:off x="5711140" y="4011856"/>
            <a:ext cx="548984" cy="122217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8307279" y="2342132"/>
            <a:ext cx="661904" cy="501032"/>
          </a:xfrm>
          <a:prstGeom prst="rect">
            <a:avLst/>
          </a:prstGeom>
          <a:solidFill>
            <a:srgbClr val="000E2B"/>
          </a:solidFill>
          <a:ln w="28575">
            <a:solidFill>
              <a:srgbClr val="03C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10071999" y="2342132"/>
            <a:ext cx="1099977" cy="501032"/>
          </a:xfrm>
          <a:prstGeom prst="rect">
            <a:avLst/>
          </a:prstGeom>
          <a:solidFill>
            <a:srgbClr val="000E2B"/>
          </a:solidFill>
          <a:ln w="28575">
            <a:solidFill>
              <a:srgbClr val="03C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Repair: 0</a:t>
            </a:r>
            <a:endParaRPr lang="ko-KR" altLang="en-US" dirty="0"/>
          </a:p>
        </p:txBody>
      </p:sp>
      <p:sp>
        <p:nvSpPr>
          <p:cNvPr id="67" name="직사각형 66"/>
          <p:cNvSpPr/>
          <p:nvPr/>
        </p:nvSpPr>
        <p:spPr>
          <a:xfrm>
            <a:off x="9189639" y="2342132"/>
            <a:ext cx="661904" cy="501032"/>
          </a:xfrm>
          <a:prstGeom prst="rect">
            <a:avLst/>
          </a:prstGeom>
          <a:solidFill>
            <a:srgbClr val="000E2B"/>
          </a:solidFill>
          <a:ln w="28575">
            <a:solidFill>
              <a:srgbClr val="03C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/>
          <p:cNvCxnSpPr>
            <a:stCxn id="67" idx="1"/>
            <a:endCxn id="65" idx="3"/>
          </p:cNvCxnSpPr>
          <p:nvPr/>
        </p:nvCxnSpPr>
        <p:spPr>
          <a:xfrm flipH="1">
            <a:off x="8969183" y="2592648"/>
            <a:ext cx="220456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66" idx="1"/>
            <a:endCxn id="67" idx="3"/>
          </p:cNvCxnSpPr>
          <p:nvPr/>
        </p:nvCxnSpPr>
        <p:spPr>
          <a:xfrm flipH="1">
            <a:off x="9851543" y="2592648"/>
            <a:ext cx="220456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endCxn id="66" idx="3"/>
          </p:cNvCxnSpPr>
          <p:nvPr/>
        </p:nvCxnSpPr>
        <p:spPr>
          <a:xfrm flipV="1">
            <a:off x="9316016" y="2592648"/>
            <a:ext cx="1855960" cy="125630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6370955" y="5855318"/>
            <a:ext cx="661904" cy="501032"/>
          </a:xfrm>
          <a:prstGeom prst="rect">
            <a:avLst/>
          </a:prstGeom>
          <a:solidFill>
            <a:srgbClr val="000E2B"/>
          </a:solidFill>
          <a:ln w="28575">
            <a:solidFill>
              <a:srgbClr val="03C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8135674" y="5855318"/>
            <a:ext cx="1180342" cy="501032"/>
          </a:xfrm>
          <a:prstGeom prst="rect">
            <a:avLst/>
          </a:prstGeom>
          <a:solidFill>
            <a:srgbClr val="000E2B"/>
          </a:solidFill>
          <a:ln w="28575">
            <a:solidFill>
              <a:srgbClr val="03C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Repair: 0</a:t>
            </a:r>
            <a:endParaRPr lang="ko-KR" altLang="en-US" dirty="0"/>
          </a:p>
        </p:txBody>
      </p:sp>
      <p:sp>
        <p:nvSpPr>
          <p:cNvPr id="81" name="직사각형 80"/>
          <p:cNvSpPr/>
          <p:nvPr/>
        </p:nvSpPr>
        <p:spPr>
          <a:xfrm>
            <a:off x="7253315" y="5855318"/>
            <a:ext cx="661904" cy="501032"/>
          </a:xfrm>
          <a:prstGeom prst="rect">
            <a:avLst/>
          </a:prstGeom>
          <a:solidFill>
            <a:srgbClr val="000E2B"/>
          </a:solidFill>
          <a:ln w="28575">
            <a:solidFill>
              <a:srgbClr val="03C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3" name="직선 화살표 연결선 82"/>
          <p:cNvCxnSpPr>
            <a:stCxn id="81" idx="1"/>
            <a:endCxn id="79" idx="3"/>
          </p:cNvCxnSpPr>
          <p:nvPr/>
        </p:nvCxnSpPr>
        <p:spPr>
          <a:xfrm flipH="1">
            <a:off x="7032859" y="6105834"/>
            <a:ext cx="220456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80" idx="1"/>
            <a:endCxn id="81" idx="3"/>
          </p:cNvCxnSpPr>
          <p:nvPr/>
        </p:nvCxnSpPr>
        <p:spPr>
          <a:xfrm flipH="1">
            <a:off x="7915219" y="6105834"/>
            <a:ext cx="220455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endCxn id="80" idx="3"/>
          </p:cNvCxnSpPr>
          <p:nvPr/>
        </p:nvCxnSpPr>
        <p:spPr>
          <a:xfrm>
            <a:off x="8357426" y="4214079"/>
            <a:ext cx="958590" cy="189175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그림 20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89" y="1219812"/>
            <a:ext cx="6188680" cy="1313613"/>
          </a:xfrm>
          <a:prstGeom prst="rect">
            <a:avLst/>
          </a:prstGeom>
        </p:spPr>
      </p:pic>
      <p:sp>
        <p:nvSpPr>
          <p:cNvPr id="112" name="직사각형 111"/>
          <p:cNvSpPr/>
          <p:nvPr/>
        </p:nvSpPr>
        <p:spPr>
          <a:xfrm>
            <a:off x="4389293" y="5823812"/>
            <a:ext cx="1763926" cy="564044"/>
          </a:xfrm>
          <a:prstGeom prst="rect">
            <a:avLst/>
          </a:prstGeom>
          <a:solidFill>
            <a:srgbClr val="000E2B"/>
          </a:solidFill>
          <a:ln w="28575">
            <a:solidFill>
              <a:srgbClr val="03C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Prod date</a:t>
            </a:r>
          </a:p>
          <a:p>
            <a:pPr algn="ctr"/>
            <a:r>
              <a:rPr lang="en-US" altLang="ko-KR" dirty="0" smtClean="0"/>
              <a:t>20210404</a:t>
            </a:r>
            <a:endParaRPr lang="ko-KR" altLang="en-US" dirty="0"/>
          </a:p>
        </p:txBody>
      </p:sp>
      <p:cxnSp>
        <p:nvCxnSpPr>
          <p:cNvPr id="82" name="직선 화살표 연결선 81"/>
          <p:cNvCxnSpPr>
            <a:stCxn id="79" idx="1"/>
            <a:endCxn id="112" idx="3"/>
          </p:cNvCxnSpPr>
          <p:nvPr/>
        </p:nvCxnSpPr>
        <p:spPr>
          <a:xfrm flipH="1">
            <a:off x="6153219" y="6105834"/>
            <a:ext cx="217736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>
            <a:off x="6325339" y="2310626"/>
            <a:ext cx="1763926" cy="564044"/>
          </a:xfrm>
          <a:prstGeom prst="rect">
            <a:avLst/>
          </a:prstGeom>
          <a:solidFill>
            <a:srgbClr val="000E2B"/>
          </a:solidFill>
          <a:ln w="28575">
            <a:solidFill>
              <a:srgbClr val="03C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Prod date</a:t>
            </a:r>
          </a:p>
          <a:p>
            <a:pPr algn="ctr"/>
            <a:r>
              <a:rPr lang="en-US" altLang="ko-KR" dirty="0" smtClean="0"/>
              <a:t>20220302</a:t>
            </a:r>
            <a:endParaRPr lang="ko-KR" altLang="en-US" dirty="0"/>
          </a:p>
        </p:txBody>
      </p:sp>
      <p:cxnSp>
        <p:nvCxnSpPr>
          <p:cNvPr id="68" name="직선 화살표 연결선 67"/>
          <p:cNvCxnSpPr>
            <a:stCxn id="65" idx="1"/>
            <a:endCxn id="114" idx="3"/>
          </p:cNvCxnSpPr>
          <p:nvPr/>
        </p:nvCxnSpPr>
        <p:spPr>
          <a:xfrm flipH="1">
            <a:off x="8089265" y="2592648"/>
            <a:ext cx="218014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oogle Shape;5691;p66"/>
          <p:cNvGrpSpPr/>
          <p:nvPr/>
        </p:nvGrpSpPr>
        <p:grpSpPr>
          <a:xfrm>
            <a:off x="6068005" y="4910840"/>
            <a:ext cx="605900" cy="600008"/>
            <a:chOff x="-37385100" y="3949908"/>
            <a:chExt cx="321350" cy="318225"/>
          </a:xfrm>
          <a:solidFill>
            <a:srgbClr val="03C6AB"/>
          </a:solidFill>
        </p:grpSpPr>
        <p:sp>
          <p:nvSpPr>
            <p:cNvPr id="117" name="Google Shape;5692;p66"/>
            <p:cNvSpPr/>
            <p:nvPr/>
          </p:nvSpPr>
          <p:spPr>
            <a:xfrm>
              <a:off x="-37190575" y="4145233"/>
              <a:ext cx="126825" cy="122900"/>
            </a:xfrm>
            <a:custGeom>
              <a:avLst/>
              <a:gdLst/>
              <a:ahLst/>
              <a:cxnLst/>
              <a:rect l="l" t="t" r="r" b="b"/>
              <a:pathLst>
                <a:path w="5073" h="4916" extrusionOk="0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5693;p66"/>
            <p:cNvSpPr/>
            <p:nvPr/>
          </p:nvSpPr>
          <p:spPr>
            <a:xfrm>
              <a:off x="-37385100" y="3949908"/>
              <a:ext cx="248125" cy="248950"/>
            </a:xfrm>
            <a:custGeom>
              <a:avLst/>
              <a:gdLst/>
              <a:ahLst/>
              <a:cxnLst/>
              <a:rect l="l" t="t" r="r" b="b"/>
              <a:pathLst>
                <a:path w="9925" h="9958" extrusionOk="0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6630816" y="1396492"/>
            <a:ext cx="117051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600" b="1" dirty="0" smtClean="0">
                <a:solidFill>
                  <a:srgbClr val="FF0000"/>
                </a:solidFill>
              </a:rPr>
              <a:t>! ! !</a:t>
            </a:r>
            <a:endParaRPr lang="ko-KR" altLang="en-US" sz="4600" b="1" dirty="0">
              <a:solidFill>
                <a:srgbClr val="FF0000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2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22222E-6 L -0.38073 0.01296 L 0.20703 0.13472 L -0.08724 0.13866 L 0.3513 -0.37176 L 0.06992 -0.37546 " pathEditMode="relative" ptsTypes="AAAAAA">
                                      <p:cBhvr>
                                        <p:cTn id="11" dur="5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250" autoRev="1" fill="remove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4" dur="250" autoRev="1" fill="remove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50" autoRev="1" fill="remove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7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6B5046-07C0-43A9-AA7C-8D7835269858}"/>
              </a:ext>
            </a:extLst>
          </p:cNvPr>
          <p:cNvSpPr/>
          <p:nvPr/>
        </p:nvSpPr>
        <p:spPr>
          <a:xfrm>
            <a:off x="0" y="0"/>
            <a:ext cx="12192000" cy="1067917"/>
          </a:xfrm>
          <a:prstGeom prst="rect">
            <a:avLst/>
          </a:prstGeom>
          <a:gradFill flip="none" rotWithShape="1">
            <a:gsLst>
              <a:gs pos="10000">
                <a:srgbClr val="000E2B">
                  <a:alpha val="0"/>
                </a:srgbClr>
              </a:gs>
              <a:gs pos="100000">
                <a:srgbClr val="03C6AB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Overall Bird’s Eye View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8387BDA-24A2-4432-AEDE-4F5F1621D6D4}"/>
              </a:ext>
            </a:extLst>
          </p:cNvPr>
          <p:cNvCxnSpPr>
            <a:cxnSpLocks/>
          </p:cNvCxnSpPr>
          <p:nvPr/>
        </p:nvCxnSpPr>
        <p:spPr>
          <a:xfrm>
            <a:off x="5550816" y="163430"/>
            <a:ext cx="1080000" cy="0"/>
          </a:xfrm>
          <a:prstGeom prst="line">
            <a:avLst/>
          </a:prstGeom>
          <a:ln w="12700">
            <a:solidFill>
              <a:srgbClr val="03C6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oogle Shape;6567;p68"/>
          <p:cNvGrpSpPr/>
          <p:nvPr/>
        </p:nvGrpSpPr>
        <p:grpSpPr>
          <a:xfrm>
            <a:off x="1927627" y="3595883"/>
            <a:ext cx="748748" cy="729887"/>
            <a:chOff x="-31817400" y="3910025"/>
            <a:chExt cx="301675" cy="294075"/>
          </a:xfrm>
          <a:solidFill>
            <a:srgbClr val="03C6AB"/>
          </a:solidFill>
        </p:grpSpPr>
        <p:sp>
          <p:nvSpPr>
            <p:cNvPr id="12" name="Google Shape;6568;p68"/>
            <p:cNvSpPr/>
            <p:nvPr/>
          </p:nvSpPr>
          <p:spPr>
            <a:xfrm>
              <a:off x="-31817400" y="3911550"/>
              <a:ext cx="301675" cy="292550"/>
            </a:xfrm>
            <a:custGeom>
              <a:avLst/>
              <a:gdLst/>
              <a:ahLst/>
              <a:cxnLst/>
              <a:rect l="l" t="t" r="r" b="b"/>
              <a:pathLst>
                <a:path w="12067" h="11702" extrusionOk="0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569;p68"/>
            <p:cNvSpPr/>
            <p:nvPr/>
          </p:nvSpPr>
          <p:spPr>
            <a:xfrm>
              <a:off x="-31816600" y="4062950"/>
              <a:ext cx="144150" cy="140600"/>
            </a:xfrm>
            <a:custGeom>
              <a:avLst/>
              <a:gdLst/>
              <a:ahLst/>
              <a:cxnLst/>
              <a:rect l="l" t="t" r="r" b="b"/>
              <a:pathLst>
                <a:path w="5766" h="5624" extrusionOk="0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570;p68"/>
            <p:cNvSpPr/>
            <p:nvPr/>
          </p:nvSpPr>
          <p:spPr>
            <a:xfrm>
              <a:off x="-31648050" y="3910025"/>
              <a:ext cx="129175" cy="127725"/>
            </a:xfrm>
            <a:custGeom>
              <a:avLst/>
              <a:gdLst/>
              <a:ahLst/>
              <a:cxnLst/>
              <a:rect l="l" t="t" r="r" b="b"/>
              <a:pathLst>
                <a:path w="5167" h="5109" extrusionOk="0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5989;p67"/>
          <p:cNvGrpSpPr/>
          <p:nvPr/>
        </p:nvGrpSpPr>
        <p:grpSpPr>
          <a:xfrm>
            <a:off x="1293175" y="1522152"/>
            <a:ext cx="738719" cy="733787"/>
            <a:chOff x="-59470075" y="3308975"/>
            <a:chExt cx="318200" cy="316075"/>
          </a:xfrm>
          <a:solidFill>
            <a:srgbClr val="03C6AB"/>
          </a:solidFill>
        </p:grpSpPr>
        <p:sp>
          <p:nvSpPr>
            <p:cNvPr id="16" name="Google Shape;5990;p67"/>
            <p:cNvSpPr/>
            <p:nvPr/>
          </p:nvSpPr>
          <p:spPr>
            <a:xfrm>
              <a:off x="-59403925" y="3522625"/>
              <a:ext cx="21275" cy="20500"/>
            </a:xfrm>
            <a:custGeom>
              <a:avLst/>
              <a:gdLst/>
              <a:ahLst/>
              <a:cxnLst/>
              <a:rect l="l" t="t" r="r" b="b"/>
              <a:pathLst>
                <a:path w="851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51" y="820"/>
                  </a:lnTo>
                  <a:lnTo>
                    <a:pt x="85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991;p67"/>
            <p:cNvSpPr/>
            <p:nvPr/>
          </p:nvSpPr>
          <p:spPr>
            <a:xfrm>
              <a:off x="-593621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992;p67"/>
            <p:cNvSpPr/>
            <p:nvPr/>
          </p:nvSpPr>
          <p:spPr>
            <a:xfrm>
              <a:off x="-593212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993;p67"/>
            <p:cNvSpPr/>
            <p:nvPr/>
          </p:nvSpPr>
          <p:spPr>
            <a:xfrm>
              <a:off x="-592794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994;p67"/>
            <p:cNvSpPr/>
            <p:nvPr/>
          </p:nvSpPr>
          <p:spPr>
            <a:xfrm>
              <a:off x="-59470075" y="3418825"/>
              <a:ext cx="317425" cy="206225"/>
            </a:xfrm>
            <a:custGeom>
              <a:avLst/>
              <a:gdLst/>
              <a:ahLst/>
              <a:cxnLst/>
              <a:rect l="l" t="t" r="r" b="b"/>
              <a:pathLst>
                <a:path w="12697" h="8249" extrusionOk="0">
                  <a:moveTo>
                    <a:pt x="10523" y="3334"/>
                  </a:moveTo>
                  <a:cubicBezTo>
                    <a:pt x="10775" y="3334"/>
                    <a:pt x="10932" y="3523"/>
                    <a:pt x="10932" y="3775"/>
                  </a:cubicBezTo>
                  <a:lnTo>
                    <a:pt x="10932" y="5413"/>
                  </a:lnTo>
                  <a:cubicBezTo>
                    <a:pt x="10932" y="5665"/>
                    <a:pt x="10712" y="5854"/>
                    <a:pt x="10523" y="5854"/>
                  </a:cubicBezTo>
                  <a:lnTo>
                    <a:pt x="2268" y="5854"/>
                  </a:lnTo>
                  <a:cubicBezTo>
                    <a:pt x="2016" y="5854"/>
                    <a:pt x="1827" y="5665"/>
                    <a:pt x="1827" y="5413"/>
                  </a:cubicBezTo>
                  <a:lnTo>
                    <a:pt x="1827" y="3775"/>
                  </a:lnTo>
                  <a:cubicBezTo>
                    <a:pt x="1827" y="3523"/>
                    <a:pt x="2016" y="3334"/>
                    <a:pt x="2268" y="3334"/>
                  </a:cubicBezTo>
                  <a:close/>
                  <a:moveTo>
                    <a:pt x="2893" y="1"/>
                  </a:moveTo>
                  <a:cubicBezTo>
                    <a:pt x="2822" y="1"/>
                    <a:pt x="2748" y="18"/>
                    <a:pt x="2678" y="57"/>
                  </a:cubicBezTo>
                  <a:lnTo>
                    <a:pt x="221" y="1727"/>
                  </a:lnTo>
                  <a:cubicBezTo>
                    <a:pt x="95" y="1790"/>
                    <a:pt x="0" y="1916"/>
                    <a:pt x="0" y="2073"/>
                  </a:cubicBezTo>
                  <a:lnTo>
                    <a:pt x="0" y="7870"/>
                  </a:lnTo>
                  <a:cubicBezTo>
                    <a:pt x="0" y="8091"/>
                    <a:pt x="221" y="8248"/>
                    <a:pt x="410" y="8248"/>
                  </a:cubicBezTo>
                  <a:lnTo>
                    <a:pt x="12255" y="8248"/>
                  </a:lnTo>
                  <a:cubicBezTo>
                    <a:pt x="12507" y="8248"/>
                    <a:pt x="12665" y="8059"/>
                    <a:pt x="12665" y="7870"/>
                  </a:cubicBezTo>
                  <a:lnTo>
                    <a:pt x="12665" y="2073"/>
                  </a:lnTo>
                  <a:cubicBezTo>
                    <a:pt x="12697" y="1884"/>
                    <a:pt x="12507" y="1664"/>
                    <a:pt x="12287" y="1664"/>
                  </a:cubicBezTo>
                  <a:lnTo>
                    <a:pt x="5797" y="1664"/>
                  </a:lnTo>
                  <a:lnTo>
                    <a:pt x="5797" y="404"/>
                  </a:lnTo>
                  <a:cubicBezTo>
                    <a:pt x="5797" y="166"/>
                    <a:pt x="5600" y="1"/>
                    <a:pt x="5382" y="1"/>
                  </a:cubicBezTo>
                  <a:cubicBezTo>
                    <a:pt x="5311" y="1"/>
                    <a:pt x="5237" y="18"/>
                    <a:pt x="5167" y="57"/>
                  </a:cubicBezTo>
                  <a:lnTo>
                    <a:pt x="3308" y="1286"/>
                  </a:lnTo>
                  <a:lnTo>
                    <a:pt x="3308" y="404"/>
                  </a:lnTo>
                  <a:cubicBezTo>
                    <a:pt x="3308" y="166"/>
                    <a:pt x="3111" y="1"/>
                    <a:pt x="28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995;p67"/>
            <p:cNvSpPr/>
            <p:nvPr/>
          </p:nvSpPr>
          <p:spPr>
            <a:xfrm>
              <a:off x="-592385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996;p67"/>
            <p:cNvSpPr/>
            <p:nvPr/>
          </p:nvSpPr>
          <p:spPr>
            <a:xfrm>
              <a:off x="-59292875" y="3308975"/>
              <a:ext cx="106350" cy="41400"/>
            </a:xfrm>
            <a:custGeom>
              <a:avLst/>
              <a:gdLst/>
              <a:ahLst/>
              <a:cxnLst/>
              <a:rect l="l" t="t" r="r" b="b"/>
              <a:pathLst>
                <a:path w="4254" h="1656" extrusionOk="0">
                  <a:moveTo>
                    <a:pt x="1305" y="1"/>
                  </a:moveTo>
                  <a:cubicBezTo>
                    <a:pt x="904" y="1"/>
                    <a:pt x="497" y="175"/>
                    <a:pt x="158" y="545"/>
                  </a:cubicBezTo>
                  <a:cubicBezTo>
                    <a:pt x="1" y="702"/>
                    <a:pt x="64" y="986"/>
                    <a:pt x="221" y="1143"/>
                  </a:cubicBezTo>
                  <a:cubicBezTo>
                    <a:pt x="311" y="1218"/>
                    <a:pt x="409" y="1258"/>
                    <a:pt x="503" y="1258"/>
                  </a:cubicBezTo>
                  <a:cubicBezTo>
                    <a:pt x="606" y="1258"/>
                    <a:pt x="706" y="1210"/>
                    <a:pt x="788" y="1112"/>
                  </a:cubicBezTo>
                  <a:cubicBezTo>
                    <a:pt x="946" y="938"/>
                    <a:pt x="1127" y="852"/>
                    <a:pt x="1308" y="852"/>
                  </a:cubicBezTo>
                  <a:cubicBezTo>
                    <a:pt x="1489" y="852"/>
                    <a:pt x="1670" y="938"/>
                    <a:pt x="1828" y="1112"/>
                  </a:cubicBezTo>
                  <a:cubicBezTo>
                    <a:pt x="2150" y="1466"/>
                    <a:pt x="2562" y="1655"/>
                    <a:pt x="2977" y="1655"/>
                  </a:cubicBezTo>
                  <a:cubicBezTo>
                    <a:pt x="3374" y="1655"/>
                    <a:pt x="3773" y="1482"/>
                    <a:pt x="4096" y="1112"/>
                  </a:cubicBezTo>
                  <a:cubicBezTo>
                    <a:pt x="4254" y="954"/>
                    <a:pt x="4222" y="671"/>
                    <a:pt x="4065" y="513"/>
                  </a:cubicBezTo>
                  <a:cubicBezTo>
                    <a:pt x="3990" y="438"/>
                    <a:pt x="3886" y="399"/>
                    <a:pt x="3781" y="399"/>
                  </a:cubicBezTo>
                  <a:cubicBezTo>
                    <a:pt x="3665" y="399"/>
                    <a:pt x="3549" y="446"/>
                    <a:pt x="3466" y="545"/>
                  </a:cubicBezTo>
                  <a:cubicBezTo>
                    <a:pt x="3309" y="734"/>
                    <a:pt x="3135" y="828"/>
                    <a:pt x="2962" y="828"/>
                  </a:cubicBezTo>
                  <a:cubicBezTo>
                    <a:pt x="2789" y="828"/>
                    <a:pt x="2616" y="734"/>
                    <a:pt x="2458" y="545"/>
                  </a:cubicBezTo>
                  <a:cubicBezTo>
                    <a:pt x="2136" y="191"/>
                    <a:pt x="1724" y="1"/>
                    <a:pt x="13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997;p67"/>
            <p:cNvSpPr/>
            <p:nvPr/>
          </p:nvSpPr>
          <p:spPr>
            <a:xfrm>
              <a:off x="-59214100" y="3371400"/>
              <a:ext cx="62225" cy="68550"/>
            </a:xfrm>
            <a:custGeom>
              <a:avLst/>
              <a:gdLst/>
              <a:ahLst/>
              <a:cxnLst/>
              <a:rect l="l" t="t" r="r" b="b"/>
              <a:pathLst>
                <a:path w="2489" h="2742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742"/>
                  </a:lnTo>
                  <a:lnTo>
                    <a:pt x="2489" y="2742"/>
                  </a:lnTo>
                  <a:lnTo>
                    <a:pt x="2489" y="379"/>
                  </a:lnTo>
                  <a:cubicBezTo>
                    <a:pt x="2458" y="190"/>
                    <a:pt x="2268" y="1"/>
                    <a:pt x="2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998;p67"/>
            <p:cNvSpPr/>
            <p:nvPr/>
          </p:nvSpPr>
          <p:spPr>
            <a:xfrm>
              <a:off x="-59297600" y="3392600"/>
              <a:ext cx="62250" cy="48150"/>
            </a:xfrm>
            <a:custGeom>
              <a:avLst/>
              <a:gdLst/>
              <a:ahLst/>
              <a:cxnLst/>
              <a:rect l="l" t="t" r="r" b="b"/>
              <a:pathLst>
                <a:path w="2490" h="1926" extrusionOk="0">
                  <a:moveTo>
                    <a:pt x="387" y="0"/>
                  </a:moveTo>
                  <a:cubicBezTo>
                    <a:pt x="163" y="0"/>
                    <a:pt x="1" y="177"/>
                    <a:pt x="1" y="382"/>
                  </a:cubicBezTo>
                  <a:lnTo>
                    <a:pt x="1" y="1925"/>
                  </a:lnTo>
                  <a:lnTo>
                    <a:pt x="2489" y="1925"/>
                  </a:lnTo>
                  <a:lnTo>
                    <a:pt x="2489" y="382"/>
                  </a:lnTo>
                  <a:cubicBezTo>
                    <a:pt x="2489" y="161"/>
                    <a:pt x="2300" y="4"/>
                    <a:pt x="2080" y="4"/>
                  </a:cubicBezTo>
                  <a:lnTo>
                    <a:pt x="442" y="4"/>
                  </a:lnTo>
                  <a:cubicBezTo>
                    <a:pt x="423" y="1"/>
                    <a:pt x="405" y="0"/>
                    <a:pt x="3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" name="직선 연결선 4"/>
          <p:cNvCxnSpPr/>
          <p:nvPr/>
        </p:nvCxnSpPr>
        <p:spPr>
          <a:xfrm flipV="1">
            <a:off x="2088633" y="2225512"/>
            <a:ext cx="1387318" cy="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2086834" y="2225512"/>
            <a:ext cx="261114" cy="11724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 flipV="1">
            <a:off x="2347948" y="2221547"/>
            <a:ext cx="1151762" cy="117639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그룹 95"/>
          <p:cNvGrpSpPr/>
          <p:nvPr/>
        </p:nvGrpSpPr>
        <p:grpSpPr>
          <a:xfrm>
            <a:off x="797056" y="4697063"/>
            <a:ext cx="4937318" cy="1731578"/>
            <a:chOff x="5202001" y="3320027"/>
            <a:chExt cx="4937318" cy="1731578"/>
          </a:xfrm>
        </p:grpSpPr>
        <p:cxnSp>
          <p:nvCxnSpPr>
            <p:cNvPr id="62" name="직선 화살표 연결선 61"/>
            <p:cNvCxnSpPr>
              <a:stCxn id="90" idx="1"/>
              <a:endCxn id="63" idx="3"/>
            </p:cNvCxnSpPr>
            <p:nvPr/>
          </p:nvCxnSpPr>
          <p:spPr>
            <a:xfrm flipH="1" flipV="1">
              <a:off x="6518655" y="4492063"/>
              <a:ext cx="491918" cy="4422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직사각형 62"/>
            <p:cNvSpPr/>
            <p:nvPr/>
          </p:nvSpPr>
          <p:spPr>
            <a:xfrm>
              <a:off x="5202001" y="3936942"/>
              <a:ext cx="1316654" cy="1110241"/>
            </a:xfrm>
            <a:prstGeom prst="rect">
              <a:avLst/>
            </a:prstGeom>
            <a:solidFill>
              <a:srgbClr val="000E2B"/>
            </a:solidFill>
            <a:ln w="28575">
              <a:solidFill>
                <a:srgbClr val="03C6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B2923F0-A858-4FFA-A570-F83589B54DFE}"/>
                </a:ext>
              </a:extLst>
            </p:cNvPr>
            <p:cNvSpPr/>
            <p:nvPr/>
          </p:nvSpPr>
          <p:spPr>
            <a:xfrm>
              <a:off x="5251710" y="4674493"/>
              <a:ext cx="585722" cy="326344"/>
            </a:xfrm>
            <a:prstGeom prst="rect">
              <a:avLst/>
            </a:prstGeom>
            <a:solidFill>
              <a:srgbClr val="03C6AB"/>
            </a:solidFill>
            <a:ln w="28575">
              <a:solidFill>
                <a:srgbClr val="0282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rgbClr val="000E2B"/>
                  </a:solidFill>
                </a:rPr>
                <a:t>TX</a:t>
              </a:r>
              <a:endParaRPr lang="ko-KR" altLang="en-US" sz="1600" dirty="0">
                <a:solidFill>
                  <a:srgbClr val="000E2B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388083" y="3993993"/>
              <a:ext cx="944489" cy="369332"/>
            </a:xfrm>
            <a:prstGeom prst="rect">
              <a:avLst/>
            </a:prstGeom>
            <a:solidFill>
              <a:srgbClr val="000E2B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123456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388083" y="3993993"/>
              <a:ext cx="944489" cy="369332"/>
            </a:xfrm>
            <a:prstGeom prst="rect">
              <a:avLst/>
            </a:prstGeom>
            <a:solidFill>
              <a:srgbClr val="000E2B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987654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DB2923F0-A858-4FFA-A570-F83589B54DFE}"/>
                </a:ext>
              </a:extLst>
            </p:cNvPr>
            <p:cNvSpPr/>
            <p:nvPr/>
          </p:nvSpPr>
          <p:spPr>
            <a:xfrm>
              <a:off x="5885515" y="4674493"/>
              <a:ext cx="585722" cy="326344"/>
            </a:xfrm>
            <a:prstGeom prst="rect">
              <a:avLst/>
            </a:prstGeom>
            <a:solidFill>
              <a:srgbClr val="03C6AB"/>
            </a:solidFill>
            <a:ln w="28575">
              <a:solidFill>
                <a:srgbClr val="0282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rgbClr val="000E2B"/>
                  </a:solidFill>
                </a:rPr>
                <a:t>TX</a:t>
              </a:r>
              <a:endParaRPr lang="ko-KR" altLang="en-US" sz="1600" dirty="0">
                <a:solidFill>
                  <a:srgbClr val="000E2B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416134" y="3996189"/>
              <a:ext cx="888385" cy="369332"/>
            </a:xfrm>
            <a:prstGeom prst="rect">
              <a:avLst/>
            </a:prstGeom>
            <a:solidFill>
              <a:srgbClr val="000E2B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</a:rPr>
                <a:t>abcdef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433007" y="3991797"/>
              <a:ext cx="785793" cy="369332"/>
            </a:xfrm>
            <a:prstGeom prst="rect">
              <a:avLst/>
            </a:prstGeom>
            <a:solidFill>
              <a:srgbClr val="000E2B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000fff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691802" y="3320027"/>
              <a:ext cx="18831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Door 1 Network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7010573" y="3941364"/>
              <a:ext cx="1316654" cy="1110241"/>
              <a:chOff x="9766358" y="2811409"/>
              <a:chExt cx="1316654" cy="1110241"/>
            </a:xfrm>
          </p:grpSpPr>
          <p:sp>
            <p:nvSpPr>
              <p:cNvPr id="90" name="직사각형 89"/>
              <p:cNvSpPr/>
              <p:nvPr/>
            </p:nvSpPr>
            <p:spPr>
              <a:xfrm>
                <a:off x="9766358" y="2811409"/>
                <a:ext cx="1316654" cy="1110241"/>
              </a:xfrm>
              <a:prstGeom prst="rect">
                <a:avLst/>
              </a:prstGeom>
              <a:solidFill>
                <a:srgbClr val="000E2B"/>
              </a:solidFill>
              <a:ln w="28575">
                <a:solidFill>
                  <a:srgbClr val="03C6A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 smtClean="0"/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9945226" y="2866265"/>
                <a:ext cx="958917" cy="369332"/>
              </a:xfrm>
              <a:prstGeom prst="rect">
                <a:avLst/>
              </a:prstGeom>
              <a:solidFill>
                <a:srgbClr val="000E2B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err="1" smtClean="0">
                    <a:solidFill>
                      <a:schemeClr val="bg1"/>
                    </a:solidFill>
                  </a:rPr>
                  <a:t>aaabbb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B2923F0-A858-4FFA-A570-F83589B54DFE}"/>
                </a:ext>
              </a:extLst>
            </p:cNvPr>
            <p:cNvSpPr/>
            <p:nvPr/>
          </p:nvSpPr>
          <p:spPr>
            <a:xfrm>
              <a:off x="7049244" y="4674494"/>
              <a:ext cx="585722" cy="326344"/>
            </a:xfrm>
            <a:prstGeom prst="rect">
              <a:avLst/>
            </a:prstGeom>
            <a:solidFill>
              <a:srgbClr val="03C6AB"/>
            </a:solidFill>
            <a:ln w="28575">
              <a:solidFill>
                <a:srgbClr val="0282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rgbClr val="000E2B"/>
                  </a:solidFill>
                </a:rPr>
                <a:t>TX</a:t>
              </a:r>
              <a:endParaRPr lang="ko-KR" altLang="en-US" sz="1600" dirty="0">
                <a:solidFill>
                  <a:srgbClr val="000E2B"/>
                </a:solidFill>
              </a:endParaRPr>
            </a:p>
          </p:txBody>
        </p:sp>
        <p:cxnSp>
          <p:nvCxnSpPr>
            <p:cNvPr id="84" name="직선 화살표 연결선 83"/>
            <p:cNvCxnSpPr>
              <a:stCxn id="88" idx="1"/>
              <a:endCxn id="90" idx="3"/>
            </p:cNvCxnSpPr>
            <p:nvPr/>
          </p:nvCxnSpPr>
          <p:spPr>
            <a:xfrm flipH="1">
              <a:off x="8327227" y="4492063"/>
              <a:ext cx="495438" cy="4422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7186548" y="4001150"/>
              <a:ext cx="930063" cy="369332"/>
            </a:xfrm>
            <a:prstGeom prst="rect">
              <a:avLst/>
            </a:prstGeom>
            <a:solidFill>
              <a:srgbClr val="000E2B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</a:rPr>
                <a:t>cccddd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7179334" y="3991798"/>
              <a:ext cx="944489" cy="369332"/>
            </a:xfrm>
            <a:prstGeom prst="rect">
              <a:avLst/>
            </a:prstGeom>
            <a:solidFill>
              <a:srgbClr val="000E2B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000123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87" name="그룹 86"/>
            <p:cNvGrpSpPr/>
            <p:nvPr/>
          </p:nvGrpSpPr>
          <p:grpSpPr>
            <a:xfrm>
              <a:off x="8822665" y="3936942"/>
              <a:ext cx="1316654" cy="1110241"/>
              <a:chOff x="4558910" y="4931839"/>
              <a:chExt cx="1316654" cy="1110241"/>
            </a:xfrm>
          </p:grpSpPr>
          <p:sp>
            <p:nvSpPr>
              <p:cNvPr id="88" name="직사각형 87"/>
              <p:cNvSpPr/>
              <p:nvPr/>
            </p:nvSpPr>
            <p:spPr>
              <a:xfrm>
                <a:off x="4558910" y="4931839"/>
                <a:ext cx="1316654" cy="1110241"/>
              </a:xfrm>
              <a:prstGeom prst="rect">
                <a:avLst/>
              </a:prstGeom>
              <a:solidFill>
                <a:srgbClr val="000E2B"/>
              </a:solidFill>
              <a:ln w="28575">
                <a:solidFill>
                  <a:srgbClr val="03C6A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 smtClean="0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4824340" y="4996047"/>
                <a:ext cx="785793" cy="369332"/>
              </a:xfrm>
              <a:prstGeom prst="rect">
                <a:avLst/>
              </a:prstGeom>
              <a:solidFill>
                <a:srgbClr val="000E2B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chemeClr val="bg1"/>
                    </a:solidFill>
                  </a:rPr>
                  <a:t>fff123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97" name="Google Shape;5989;p67"/>
          <p:cNvGrpSpPr/>
          <p:nvPr/>
        </p:nvGrpSpPr>
        <p:grpSpPr>
          <a:xfrm>
            <a:off x="7634905" y="1559303"/>
            <a:ext cx="738719" cy="733787"/>
            <a:chOff x="-59470075" y="3308975"/>
            <a:chExt cx="318200" cy="316075"/>
          </a:xfrm>
          <a:solidFill>
            <a:srgbClr val="03C6AB"/>
          </a:solidFill>
        </p:grpSpPr>
        <p:sp>
          <p:nvSpPr>
            <p:cNvPr id="98" name="Google Shape;5990;p67"/>
            <p:cNvSpPr/>
            <p:nvPr/>
          </p:nvSpPr>
          <p:spPr>
            <a:xfrm>
              <a:off x="-59403925" y="3522625"/>
              <a:ext cx="21275" cy="20500"/>
            </a:xfrm>
            <a:custGeom>
              <a:avLst/>
              <a:gdLst/>
              <a:ahLst/>
              <a:cxnLst/>
              <a:rect l="l" t="t" r="r" b="b"/>
              <a:pathLst>
                <a:path w="851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51" y="820"/>
                  </a:lnTo>
                  <a:lnTo>
                    <a:pt x="85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5991;p67"/>
            <p:cNvSpPr/>
            <p:nvPr/>
          </p:nvSpPr>
          <p:spPr>
            <a:xfrm>
              <a:off x="-593621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5992;p67"/>
            <p:cNvSpPr/>
            <p:nvPr/>
          </p:nvSpPr>
          <p:spPr>
            <a:xfrm>
              <a:off x="-593212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5993;p67"/>
            <p:cNvSpPr/>
            <p:nvPr/>
          </p:nvSpPr>
          <p:spPr>
            <a:xfrm>
              <a:off x="-592794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5994;p67"/>
            <p:cNvSpPr/>
            <p:nvPr/>
          </p:nvSpPr>
          <p:spPr>
            <a:xfrm>
              <a:off x="-59470075" y="3418825"/>
              <a:ext cx="317425" cy="206225"/>
            </a:xfrm>
            <a:custGeom>
              <a:avLst/>
              <a:gdLst/>
              <a:ahLst/>
              <a:cxnLst/>
              <a:rect l="l" t="t" r="r" b="b"/>
              <a:pathLst>
                <a:path w="12697" h="8249" extrusionOk="0">
                  <a:moveTo>
                    <a:pt x="10523" y="3334"/>
                  </a:moveTo>
                  <a:cubicBezTo>
                    <a:pt x="10775" y="3334"/>
                    <a:pt x="10932" y="3523"/>
                    <a:pt x="10932" y="3775"/>
                  </a:cubicBezTo>
                  <a:lnTo>
                    <a:pt x="10932" y="5413"/>
                  </a:lnTo>
                  <a:cubicBezTo>
                    <a:pt x="10932" y="5665"/>
                    <a:pt x="10712" y="5854"/>
                    <a:pt x="10523" y="5854"/>
                  </a:cubicBezTo>
                  <a:lnTo>
                    <a:pt x="2268" y="5854"/>
                  </a:lnTo>
                  <a:cubicBezTo>
                    <a:pt x="2016" y="5854"/>
                    <a:pt x="1827" y="5665"/>
                    <a:pt x="1827" y="5413"/>
                  </a:cubicBezTo>
                  <a:lnTo>
                    <a:pt x="1827" y="3775"/>
                  </a:lnTo>
                  <a:cubicBezTo>
                    <a:pt x="1827" y="3523"/>
                    <a:pt x="2016" y="3334"/>
                    <a:pt x="2268" y="3334"/>
                  </a:cubicBezTo>
                  <a:close/>
                  <a:moveTo>
                    <a:pt x="2893" y="1"/>
                  </a:moveTo>
                  <a:cubicBezTo>
                    <a:pt x="2822" y="1"/>
                    <a:pt x="2748" y="18"/>
                    <a:pt x="2678" y="57"/>
                  </a:cubicBezTo>
                  <a:lnTo>
                    <a:pt x="221" y="1727"/>
                  </a:lnTo>
                  <a:cubicBezTo>
                    <a:pt x="95" y="1790"/>
                    <a:pt x="0" y="1916"/>
                    <a:pt x="0" y="2073"/>
                  </a:cubicBezTo>
                  <a:lnTo>
                    <a:pt x="0" y="7870"/>
                  </a:lnTo>
                  <a:cubicBezTo>
                    <a:pt x="0" y="8091"/>
                    <a:pt x="221" y="8248"/>
                    <a:pt x="410" y="8248"/>
                  </a:cubicBezTo>
                  <a:lnTo>
                    <a:pt x="12255" y="8248"/>
                  </a:lnTo>
                  <a:cubicBezTo>
                    <a:pt x="12507" y="8248"/>
                    <a:pt x="12665" y="8059"/>
                    <a:pt x="12665" y="7870"/>
                  </a:cubicBezTo>
                  <a:lnTo>
                    <a:pt x="12665" y="2073"/>
                  </a:lnTo>
                  <a:cubicBezTo>
                    <a:pt x="12697" y="1884"/>
                    <a:pt x="12507" y="1664"/>
                    <a:pt x="12287" y="1664"/>
                  </a:cubicBezTo>
                  <a:lnTo>
                    <a:pt x="5797" y="1664"/>
                  </a:lnTo>
                  <a:lnTo>
                    <a:pt x="5797" y="404"/>
                  </a:lnTo>
                  <a:cubicBezTo>
                    <a:pt x="5797" y="166"/>
                    <a:pt x="5600" y="1"/>
                    <a:pt x="5382" y="1"/>
                  </a:cubicBezTo>
                  <a:cubicBezTo>
                    <a:pt x="5311" y="1"/>
                    <a:pt x="5237" y="18"/>
                    <a:pt x="5167" y="57"/>
                  </a:cubicBezTo>
                  <a:lnTo>
                    <a:pt x="3308" y="1286"/>
                  </a:lnTo>
                  <a:lnTo>
                    <a:pt x="3308" y="404"/>
                  </a:lnTo>
                  <a:cubicBezTo>
                    <a:pt x="3308" y="166"/>
                    <a:pt x="3111" y="1"/>
                    <a:pt x="28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5995;p67"/>
            <p:cNvSpPr/>
            <p:nvPr/>
          </p:nvSpPr>
          <p:spPr>
            <a:xfrm>
              <a:off x="-592385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996;p67"/>
            <p:cNvSpPr/>
            <p:nvPr/>
          </p:nvSpPr>
          <p:spPr>
            <a:xfrm>
              <a:off x="-59292875" y="3308975"/>
              <a:ext cx="106350" cy="41400"/>
            </a:xfrm>
            <a:custGeom>
              <a:avLst/>
              <a:gdLst/>
              <a:ahLst/>
              <a:cxnLst/>
              <a:rect l="l" t="t" r="r" b="b"/>
              <a:pathLst>
                <a:path w="4254" h="1656" extrusionOk="0">
                  <a:moveTo>
                    <a:pt x="1305" y="1"/>
                  </a:moveTo>
                  <a:cubicBezTo>
                    <a:pt x="904" y="1"/>
                    <a:pt x="497" y="175"/>
                    <a:pt x="158" y="545"/>
                  </a:cubicBezTo>
                  <a:cubicBezTo>
                    <a:pt x="1" y="702"/>
                    <a:pt x="64" y="986"/>
                    <a:pt x="221" y="1143"/>
                  </a:cubicBezTo>
                  <a:cubicBezTo>
                    <a:pt x="311" y="1218"/>
                    <a:pt x="409" y="1258"/>
                    <a:pt x="503" y="1258"/>
                  </a:cubicBezTo>
                  <a:cubicBezTo>
                    <a:pt x="606" y="1258"/>
                    <a:pt x="706" y="1210"/>
                    <a:pt x="788" y="1112"/>
                  </a:cubicBezTo>
                  <a:cubicBezTo>
                    <a:pt x="946" y="938"/>
                    <a:pt x="1127" y="852"/>
                    <a:pt x="1308" y="852"/>
                  </a:cubicBezTo>
                  <a:cubicBezTo>
                    <a:pt x="1489" y="852"/>
                    <a:pt x="1670" y="938"/>
                    <a:pt x="1828" y="1112"/>
                  </a:cubicBezTo>
                  <a:cubicBezTo>
                    <a:pt x="2150" y="1466"/>
                    <a:pt x="2562" y="1655"/>
                    <a:pt x="2977" y="1655"/>
                  </a:cubicBezTo>
                  <a:cubicBezTo>
                    <a:pt x="3374" y="1655"/>
                    <a:pt x="3773" y="1482"/>
                    <a:pt x="4096" y="1112"/>
                  </a:cubicBezTo>
                  <a:cubicBezTo>
                    <a:pt x="4254" y="954"/>
                    <a:pt x="4222" y="671"/>
                    <a:pt x="4065" y="513"/>
                  </a:cubicBezTo>
                  <a:cubicBezTo>
                    <a:pt x="3990" y="438"/>
                    <a:pt x="3886" y="399"/>
                    <a:pt x="3781" y="399"/>
                  </a:cubicBezTo>
                  <a:cubicBezTo>
                    <a:pt x="3665" y="399"/>
                    <a:pt x="3549" y="446"/>
                    <a:pt x="3466" y="545"/>
                  </a:cubicBezTo>
                  <a:cubicBezTo>
                    <a:pt x="3309" y="734"/>
                    <a:pt x="3135" y="828"/>
                    <a:pt x="2962" y="828"/>
                  </a:cubicBezTo>
                  <a:cubicBezTo>
                    <a:pt x="2789" y="828"/>
                    <a:pt x="2616" y="734"/>
                    <a:pt x="2458" y="545"/>
                  </a:cubicBezTo>
                  <a:cubicBezTo>
                    <a:pt x="2136" y="191"/>
                    <a:pt x="1724" y="1"/>
                    <a:pt x="13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997;p67"/>
            <p:cNvSpPr/>
            <p:nvPr/>
          </p:nvSpPr>
          <p:spPr>
            <a:xfrm>
              <a:off x="-59214100" y="3371400"/>
              <a:ext cx="62225" cy="68550"/>
            </a:xfrm>
            <a:custGeom>
              <a:avLst/>
              <a:gdLst/>
              <a:ahLst/>
              <a:cxnLst/>
              <a:rect l="l" t="t" r="r" b="b"/>
              <a:pathLst>
                <a:path w="2489" h="2742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742"/>
                  </a:lnTo>
                  <a:lnTo>
                    <a:pt x="2489" y="2742"/>
                  </a:lnTo>
                  <a:lnTo>
                    <a:pt x="2489" y="379"/>
                  </a:lnTo>
                  <a:cubicBezTo>
                    <a:pt x="2458" y="190"/>
                    <a:pt x="2268" y="1"/>
                    <a:pt x="2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998;p67"/>
            <p:cNvSpPr/>
            <p:nvPr/>
          </p:nvSpPr>
          <p:spPr>
            <a:xfrm>
              <a:off x="-59297600" y="3392600"/>
              <a:ext cx="62250" cy="48150"/>
            </a:xfrm>
            <a:custGeom>
              <a:avLst/>
              <a:gdLst/>
              <a:ahLst/>
              <a:cxnLst/>
              <a:rect l="l" t="t" r="r" b="b"/>
              <a:pathLst>
                <a:path w="2490" h="1926" extrusionOk="0">
                  <a:moveTo>
                    <a:pt x="387" y="0"/>
                  </a:moveTo>
                  <a:cubicBezTo>
                    <a:pt x="163" y="0"/>
                    <a:pt x="1" y="177"/>
                    <a:pt x="1" y="382"/>
                  </a:cubicBezTo>
                  <a:lnTo>
                    <a:pt x="1" y="1925"/>
                  </a:lnTo>
                  <a:lnTo>
                    <a:pt x="2489" y="1925"/>
                  </a:lnTo>
                  <a:lnTo>
                    <a:pt x="2489" y="382"/>
                  </a:lnTo>
                  <a:cubicBezTo>
                    <a:pt x="2489" y="161"/>
                    <a:pt x="2300" y="4"/>
                    <a:pt x="2080" y="4"/>
                  </a:cubicBezTo>
                  <a:lnTo>
                    <a:pt x="442" y="4"/>
                  </a:lnTo>
                  <a:cubicBezTo>
                    <a:pt x="423" y="1"/>
                    <a:pt x="405" y="0"/>
                    <a:pt x="3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6" name="직선 연결선 125"/>
          <p:cNvCxnSpPr/>
          <p:nvPr/>
        </p:nvCxnSpPr>
        <p:spPr>
          <a:xfrm flipH="1">
            <a:off x="8570881" y="2127725"/>
            <a:ext cx="1422058" cy="2117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8" name="그룹 157"/>
          <p:cNvGrpSpPr/>
          <p:nvPr/>
        </p:nvGrpSpPr>
        <p:grpSpPr>
          <a:xfrm>
            <a:off x="7563177" y="4725437"/>
            <a:ext cx="3125226" cy="1738562"/>
            <a:chOff x="6559339" y="4133009"/>
            <a:chExt cx="3125226" cy="1738562"/>
          </a:xfrm>
        </p:grpSpPr>
        <p:cxnSp>
          <p:nvCxnSpPr>
            <p:cNvPr id="139" name="직선 화살표 연결선 138"/>
            <p:cNvCxnSpPr>
              <a:stCxn id="156" idx="1"/>
              <a:endCxn id="140" idx="3"/>
            </p:cNvCxnSpPr>
            <p:nvPr/>
          </p:nvCxnSpPr>
          <p:spPr>
            <a:xfrm flipH="1" flipV="1">
              <a:off x="7875993" y="5312029"/>
              <a:ext cx="491918" cy="4422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직사각형 139"/>
            <p:cNvSpPr/>
            <p:nvPr/>
          </p:nvSpPr>
          <p:spPr>
            <a:xfrm>
              <a:off x="6559339" y="4756908"/>
              <a:ext cx="1316654" cy="1110241"/>
            </a:xfrm>
            <a:prstGeom prst="rect">
              <a:avLst/>
            </a:prstGeom>
            <a:solidFill>
              <a:srgbClr val="000E2B"/>
            </a:solidFill>
            <a:ln w="28575">
              <a:solidFill>
                <a:srgbClr val="03C6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DB2923F0-A858-4FFA-A570-F83589B54DFE}"/>
                </a:ext>
              </a:extLst>
            </p:cNvPr>
            <p:cNvSpPr/>
            <p:nvPr/>
          </p:nvSpPr>
          <p:spPr>
            <a:xfrm>
              <a:off x="6609048" y="5494459"/>
              <a:ext cx="585722" cy="326344"/>
            </a:xfrm>
            <a:prstGeom prst="rect">
              <a:avLst/>
            </a:prstGeom>
            <a:solidFill>
              <a:srgbClr val="03C6AB"/>
            </a:solidFill>
            <a:ln w="28575">
              <a:solidFill>
                <a:srgbClr val="0282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rgbClr val="000E2B"/>
                  </a:solidFill>
                </a:rPr>
                <a:t>TX</a:t>
              </a:r>
              <a:endParaRPr lang="ko-KR" altLang="en-US" sz="1600" dirty="0">
                <a:solidFill>
                  <a:srgbClr val="000E2B"/>
                </a:solidFill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DB2923F0-A858-4FFA-A570-F83589B54DFE}"/>
                </a:ext>
              </a:extLst>
            </p:cNvPr>
            <p:cNvSpPr/>
            <p:nvPr/>
          </p:nvSpPr>
          <p:spPr>
            <a:xfrm>
              <a:off x="7242853" y="5494459"/>
              <a:ext cx="585722" cy="326344"/>
            </a:xfrm>
            <a:prstGeom prst="rect">
              <a:avLst/>
            </a:prstGeom>
            <a:solidFill>
              <a:srgbClr val="03C6AB"/>
            </a:solidFill>
            <a:ln w="28575">
              <a:solidFill>
                <a:srgbClr val="0282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rgbClr val="000E2B"/>
                  </a:solidFill>
                </a:rPr>
                <a:t>TX</a:t>
              </a:r>
              <a:endParaRPr lang="ko-KR" altLang="en-US" sz="1600" dirty="0">
                <a:solidFill>
                  <a:srgbClr val="000E2B"/>
                </a:solidFill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6755039" y="4813734"/>
              <a:ext cx="925253" cy="369332"/>
            </a:xfrm>
            <a:prstGeom prst="rect">
              <a:avLst/>
            </a:prstGeom>
            <a:solidFill>
              <a:srgbClr val="000E2B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000aaa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7180380" y="4133009"/>
              <a:ext cx="18831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Door 2 Network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8367911" y="4761330"/>
              <a:ext cx="1316654" cy="1110241"/>
            </a:xfrm>
            <a:prstGeom prst="rect">
              <a:avLst/>
            </a:prstGeom>
            <a:solidFill>
              <a:srgbClr val="000E2B"/>
            </a:solidFill>
            <a:ln w="28575">
              <a:solidFill>
                <a:srgbClr val="03C6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 smtClean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8553993" y="4810108"/>
              <a:ext cx="944489" cy="369332"/>
            </a:xfrm>
            <a:prstGeom prst="rect">
              <a:avLst/>
            </a:prstGeom>
            <a:solidFill>
              <a:srgbClr val="000E2B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999789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7" name="Google Shape;6096;p67"/>
          <p:cNvGrpSpPr/>
          <p:nvPr/>
        </p:nvGrpSpPr>
        <p:grpSpPr>
          <a:xfrm>
            <a:off x="3560047" y="1746646"/>
            <a:ext cx="782003" cy="673572"/>
            <a:chOff x="-62154300" y="3743950"/>
            <a:chExt cx="318200" cy="317450"/>
          </a:xfrm>
          <a:solidFill>
            <a:srgbClr val="03C6AB"/>
          </a:solidFill>
        </p:grpSpPr>
        <p:sp>
          <p:nvSpPr>
            <p:cNvPr id="128" name="Google Shape;6097;p67"/>
            <p:cNvSpPr/>
            <p:nvPr/>
          </p:nvSpPr>
          <p:spPr>
            <a:xfrm>
              <a:off x="-61992850" y="3743950"/>
              <a:ext cx="63825" cy="69150"/>
            </a:xfrm>
            <a:custGeom>
              <a:avLst/>
              <a:gdLst/>
              <a:ahLst/>
              <a:cxnLst/>
              <a:rect l="l" t="t" r="r" b="b"/>
              <a:pathLst>
                <a:path w="2553" h="2766" extrusionOk="0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6098;p67"/>
            <p:cNvSpPr/>
            <p:nvPr/>
          </p:nvSpPr>
          <p:spPr>
            <a:xfrm>
              <a:off x="-62154300" y="3785700"/>
              <a:ext cx="318200" cy="275700"/>
            </a:xfrm>
            <a:custGeom>
              <a:avLst/>
              <a:gdLst/>
              <a:ahLst/>
              <a:cxnLst/>
              <a:rect l="l" t="t" r="r" b="b"/>
              <a:pathLst>
                <a:path w="12728" h="11028" extrusionOk="0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6096;p67"/>
          <p:cNvGrpSpPr/>
          <p:nvPr/>
        </p:nvGrpSpPr>
        <p:grpSpPr>
          <a:xfrm>
            <a:off x="9994738" y="1679672"/>
            <a:ext cx="782003" cy="673572"/>
            <a:chOff x="-62154300" y="3743950"/>
            <a:chExt cx="318200" cy="317450"/>
          </a:xfrm>
          <a:solidFill>
            <a:schemeClr val="bg1"/>
          </a:solidFill>
        </p:grpSpPr>
        <p:sp>
          <p:nvSpPr>
            <p:cNvPr id="131" name="Google Shape;6097;p67"/>
            <p:cNvSpPr/>
            <p:nvPr/>
          </p:nvSpPr>
          <p:spPr>
            <a:xfrm>
              <a:off x="-61992850" y="3743950"/>
              <a:ext cx="63825" cy="69150"/>
            </a:xfrm>
            <a:custGeom>
              <a:avLst/>
              <a:gdLst/>
              <a:ahLst/>
              <a:cxnLst/>
              <a:rect l="l" t="t" r="r" b="b"/>
              <a:pathLst>
                <a:path w="2553" h="2766" extrusionOk="0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6098;p67"/>
            <p:cNvSpPr/>
            <p:nvPr/>
          </p:nvSpPr>
          <p:spPr>
            <a:xfrm>
              <a:off x="-62154300" y="3785700"/>
              <a:ext cx="318200" cy="275700"/>
            </a:xfrm>
            <a:custGeom>
              <a:avLst/>
              <a:gdLst/>
              <a:ahLst/>
              <a:cxnLst/>
              <a:rect l="l" t="t" r="r" b="b"/>
              <a:pathLst>
                <a:path w="12728" h="11028" extrusionOk="0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46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996366" y="3273915"/>
            <a:ext cx="3682686" cy="1712537"/>
            <a:chOff x="992397" y="3273916"/>
            <a:chExt cx="3682686" cy="1712537"/>
          </a:xfrm>
        </p:grpSpPr>
        <p:pic>
          <p:nvPicPr>
            <p:cNvPr id="48" name="Picture 2" descr="Car Doors for sale in Saudi Arabia | Online car spare parts | Partfinder  Saudi Arabia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8709" y="3273916"/>
              <a:ext cx="2406374" cy="171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/>
            <p:cNvSpPr txBox="1"/>
            <p:nvPr/>
          </p:nvSpPr>
          <p:spPr>
            <a:xfrm>
              <a:off x="992397" y="4046237"/>
              <a:ext cx="1276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Door ID: 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992397" y="3273916"/>
            <a:ext cx="3682686" cy="1712537"/>
            <a:chOff x="992397" y="3273916"/>
            <a:chExt cx="3682686" cy="1712537"/>
          </a:xfrm>
        </p:grpSpPr>
        <p:pic>
          <p:nvPicPr>
            <p:cNvPr id="1026" name="Picture 2" descr="Car Doors for sale in Saudi Arabia | Online car spare parts | Partfinder  Saudi Arabia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8709" y="3273916"/>
              <a:ext cx="2406374" cy="171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992397" y="4046237"/>
              <a:ext cx="1276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Door ID: 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6B5046-07C0-43A9-AA7C-8D7835269858}"/>
              </a:ext>
            </a:extLst>
          </p:cNvPr>
          <p:cNvSpPr/>
          <p:nvPr/>
        </p:nvSpPr>
        <p:spPr>
          <a:xfrm>
            <a:off x="0" y="0"/>
            <a:ext cx="12192000" cy="1067917"/>
          </a:xfrm>
          <a:prstGeom prst="rect">
            <a:avLst/>
          </a:prstGeom>
          <a:gradFill flip="none" rotWithShape="1">
            <a:gsLst>
              <a:gs pos="10000">
                <a:srgbClr val="000E2B">
                  <a:alpha val="0"/>
                </a:srgbClr>
              </a:gs>
              <a:gs pos="100000">
                <a:srgbClr val="03C6AB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Simulating the Real-World</a:t>
            </a:r>
          </a:p>
          <a:p>
            <a:pPr algn="ctr" latinLnBrk="0"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~Manufacturer Phase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8387BDA-24A2-4432-AEDE-4F5F1621D6D4}"/>
              </a:ext>
            </a:extLst>
          </p:cNvPr>
          <p:cNvCxnSpPr>
            <a:cxnSpLocks/>
          </p:cNvCxnSpPr>
          <p:nvPr/>
        </p:nvCxnSpPr>
        <p:spPr>
          <a:xfrm>
            <a:off x="5550816" y="163430"/>
            <a:ext cx="1080000" cy="0"/>
          </a:xfrm>
          <a:prstGeom prst="line">
            <a:avLst/>
          </a:prstGeom>
          <a:ln w="12700">
            <a:solidFill>
              <a:srgbClr val="03C6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oogle Shape;5989;p67"/>
          <p:cNvGrpSpPr/>
          <p:nvPr/>
        </p:nvGrpSpPr>
        <p:grpSpPr>
          <a:xfrm>
            <a:off x="7574356" y="5332066"/>
            <a:ext cx="738719" cy="733787"/>
            <a:chOff x="-59470075" y="3308975"/>
            <a:chExt cx="318200" cy="316075"/>
          </a:xfrm>
          <a:solidFill>
            <a:srgbClr val="03C6AB"/>
          </a:solidFill>
        </p:grpSpPr>
        <p:sp>
          <p:nvSpPr>
            <p:cNvPr id="15" name="Google Shape;5990;p67"/>
            <p:cNvSpPr/>
            <p:nvPr/>
          </p:nvSpPr>
          <p:spPr>
            <a:xfrm>
              <a:off x="-59403925" y="3522625"/>
              <a:ext cx="21275" cy="20500"/>
            </a:xfrm>
            <a:custGeom>
              <a:avLst/>
              <a:gdLst/>
              <a:ahLst/>
              <a:cxnLst/>
              <a:rect l="l" t="t" r="r" b="b"/>
              <a:pathLst>
                <a:path w="851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51" y="820"/>
                  </a:lnTo>
                  <a:lnTo>
                    <a:pt x="85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991;p67"/>
            <p:cNvSpPr/>
            <p:nvPr/>
          </p:nvSpPr>
          <p:spPr>
            <a:xfrm>
              <a:off x="-593621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992;p67"/>
            <p:cNvSpPr/>
            <p:nvPr/>
          </p:nvSpPr>
          <p:spPr>
            <a:xfrm>
              <a:off x="-593212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993;p67"/>
            <p:cNvSpPr/>
            <p:nvPr/>
          </p:nvSpPr>
          <p:spPr>
            <a:xfrm>
              <a:off x="-592794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994;p67"/>
            <p:cNvSpPr/>
            <p:nvPr/>
          </p:nvSpPr>
          <p:spPr>
            <a:xfrm>
              <a:off x="-59470075" y="3418825"/>
              <a:ext cx="317425" cy="206225"/>
            </a:xfrm>
            <a:custGeom>
              <a:avLst/>
              <a:gdLst/>
              <a:ahLst/>
              <a:cxnLst/>
              <a:rect l="l" t="t" r="r" b="b"/>
              <a:pathLst>
                <a:path w="12697" h="8249" extrusionOk="0">
                  <a:moveTo>
                    <a:pt x="10523" y="3334"/>
                  </a:moveTo>
                  <a:cubicBezTo>
                    <a:pt x="10775" y="3334"/>
                    <a:pt x="10932" y="3523"/>
                    <a:pt x="10932" y="3775"/>
                  </a:cubicBezTo>
                  <a:lnTo>
                    <a:pt x="10932" y="5413"/>
                  </a:lnTo>
                  <a:cubicBezTo>
                    <a:pt x="10932" y="5665"/>
                    <a:pt x="10712" y="5854"/>
                    <a:pt x="10523" y="5854"/>
                  </a:cubicBezTo>
                  <a:lnTo>
                    <a:pt x="2268" y="5854"/>
                  </a:lnTo>
                  <a:cubicBezTo>
                    <a:pt x="2016" y="5854"/>
                    <a:pt x="1827" y="5665"/>
                    <a:pt x="1827" y="5413"/>
                  </a:cubicBezTo>
                  <a:lnTo>
                    <a:pt x="1827" y="3775"/>
                  </a:lnTo>
                  <a:cubicBezTo>
                    <a:pt x="1827" y="3523"/>
                    <a:pt x="2016" y="3334"/>
                    <a:pt x="2268" y="3334"/>
                  </a:cubicBezTo>
                  <a:close/>
                  <a:moveTo>
                    <a:pt x="2893" y="1"/>
                  </a:moveTo>
                  <a:cubicBezTo>
                    <a:pt x="2822" y="1"/>
                    <a:pt x="2748" y="18"/>
                    <a:pt x="2678" y="57"/>
                  </a:cubicBezTo>
                  <a:lnTo>
                    <a:pt x="221" y="1727"/>
                  </a:lnTo>
                  <a:cubicBezTo>
                    <a:pt x="95" y="1790"/>
                    <a:pt x="0" y="1916"/>
                    <a:pt x="0" y="2073"/>
                  </a:cubicBezTo>
                  <a:lnTo>
                    <a:pt x="0" y="7870"/>
                  </a:lnTo>
                  <a:cubicBezTo>
                    <a:pt x="0" y="8091"/>
                    <a:pt x="221" y="8248"/>
                    <a:pt x="410" y="8248"/>
                  </a:cubicBezTo>
                  <a:lnTo>
                    <a:pt x="12255" y="8248"/>
                  </a:lnTo>
                  <a:cubicBezTo>
                    <a:pt x="12507" y="8248"/>
                    <a:pt x="12665" y="8059"/>
                    <a:pt x="12665" y="7870"/>
                  </a:cubicBezTo>
                  <a:lnTo>
                    <a:pt x="12665" y="2073"/>
                  </a:lnTo>
                  <a:cubicBezTo>
                    <a:pt x="12697" y="1884"/>
                    <a:pt x="12507" y="1664"/>
                    <a:pt x="12287" y="1664"/>
                  </a:cubicBezTo>
                  <a:lnTo>
                    <a:pt x="5797" y="1664"/>
                  </a:lnTo>
                  <a:lnTo>
                    <a:pt x="5797" y="404"/>
                  </a:lnTo>
                  <a:cubicBezTo>
                    <a:pt x="5797" y="166"/>
                    <a:pt x="5600" y="1"/>
                    <a:pt x="5382" y="1"/>
                  </a:cubicBezTo>
                  <a:cubicBezTo>
                    <a:pt x="5311" y="1"/>
                    <a:pt x="5237" y="18"/>
                    <a:pt x="5167" y="57"/>
                  </a:cubicBezTo>
                  <a:lnTo>
                    <a:pt x="3308" y="1286"/>
                  </a:lnTo>
                  <a:lnTo>
                    <a:pt x="3308" y="404"/>
                  </a:lnTo>
                  <a:cubicBezTo>
                    <a:pt x="3308" y="166"/>
                    <a:pt x="3111" y="1"/>
                    <a:pt x="28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995;p67"/>
            <p:cNvSpPr/>
            <p:nvPr/>
          </p:nvSpPr>
          <p:spPr>
            <a:xfrm>
              <a:off x="-592385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996;p67"/>
            <p:cNvSpPr/>
            <p:nvPr/>
          </p:nvSpPr>
          <p:spPr>
            <a:xfrm>
              <a:off x="-59292875" y="3308975"/>
              <a:ext cx="106350" cy="41400"/>
            </a:xfrm>
            <a:custGeom>
              <a:avLst/>
              <a:gdLst/>
              <a:ahLst/>
              <a:cxnLst/>
              <a:rect l="l" t="t" r="r" b="b"/>
              <a:pathLst>
                <a:path w="4254" h="1656" extrusionOk="0">
                  <a:moveTo>
                    <a:pt x="1305" y="1"/>
                  </a:moveTo>
                  <a:cubicBezTo>
                    <a:pt x="904" y="1"/>
                    <a:pt x="497" y="175"/>
                    <a:pt x="158" y="545"/>
                  </a:cubicBezTo>
                  <a:cubicBezTo>
                    <a:pt x="1" y="702"/>
                    <a:pt x="64" y="986"/>
                    <a:pt x="221" y="1143"/>
                  </a:cubicBezTo>
                  <a:cubicBezTo>
                    <a:pt x="311" y="1218"/>
                    <a:pt x="409" y="1258"/>
                    <a:pt x="503" y="1258"/>
                  </a:cubicBezTo>
                  <a:cubicBezTo>
                    <a:pt x="606" y="1258"/>
                    <a:pt x="706" y="1210"/>
                    <a:pt x="788" y="1112"/>
                  </a:cubicBezTo>
                  <a:cubicBezTo>
                    <a:pt x="946" y="938"/>
                    <a:pt x="1127" y="852"/>
                    <a:pt x="1308" y="852"/>
                  </a:cubicBezTo>
                  <a:cubicBezTo>
                    <a:pt x="1489" y="852"/>
                    <a:pt x="1670" y="938"/>
                    <a:pt x="1828" y="1112"/>
                  </a:cubicBezTo>
                  <a:cubicBezTo>
                    <a:pt x="2150" y="1466"/>
                    <a:pt x="2562" y="1655"/>
                    <a:pt x="2977" y="1655"/>
                  </a:cubicBezTo>
                  <a:cubicBezTo>
                    <a:pt x="3374" y="1655"/>
                    <a:pt x="3773" y="1482"/>
                    <a:pt x="4096" y="1112"/>
                  </a:cubicBezTo>
                  <a:cubicBezTo>
                    <a:pt x="4254" y="954"/>
                    <a:pt x="4222" y="671"/>
                    <a:pt x="4065" y="513"/>
                  </a:cubicBezTo>
                  <a:cubicBezTo>
                    <a:pt x="3990" y="438"/>
                    <a:pt x="3886" y="399"/>
                    <a:pt x="3781" y="399"/>
                  </a:cubicBezTo>
                  <a:cubicBezTo>
                    <a:pt x="3665" y="399"/>
                    <a:pt x="3549" y="446"/>
                    <a:pt x="3466" y="545"/>
                  </a:cubicBezTo>
                  <a:cubicBezTo>
                    <a:pt x="3309" y="734"/>
                    <a:pt x="3135" y="828"/>
                    <a:pt x="2962" y="828"/>
                  </a:cubicBezTo>
                  <a:cubicBezTo>
                    <a:pt x="2789" y="828"/>
                    <a:pt x="2616" y="734"/>
                    <a:pt x="2458" y="545"/>
                  </a:cubicBezTo>
                  <a:cubicBezTo>
                    <a:pt x="2136" y="191"/>
                    <a:pt x="1724" y="1"/>
                    <a:pt x="13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997;p67"/>
            <p:cNvSpPr/>
            <p:nvPr/>
          </p:nvSpPr>
          <p:spPr>
            <a:xfrm>
              <a:off x="-59214100" y="3371400"/>
              <a:ext cx="62225" cy="68550"/>
            </a:xfrm>
            <a:custGeom>
              <a:avLst/>
              <a:gdLst/>
              <a:ahLst/>
              <a:cxnLst/>
              <a:rect l="l" t="t" r="r" b="b"/>
              <a:pathLst>
                <a:path w="2489" h="2742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742"/>
                  </a:lnTo>
                  <a:lnTo>
                    <a:pt x="2489" y="2742"/>
                  </a:lnTo>
                  <a:lnTo>
                    <a:pt x="2489" y="379"/>
                  </a:lnTo>
                  <a:cubicBezTo>
                    <a:pt x="2458" y="190"/>
                    <a:pt x="2268" y="1"/>
                    <a:pt x="2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998;p67"/>
            <p:cNvSpPr/>
            <p:nvPr/>
          </p:nvSpPr>
          <p:spPr>
            <a:xfrm>
              <a:off x="-59297600" y="3392600"/>
              <a:ext cx="62250" cy="48150"/>
            </a:xfrm>
            <a:custGeom>
              <a:avLst/>
              <a:gdLst/>
              <a:ahLst/>
              <a:cxnLst/>
              <a:rect l="l" t="t" r="r" b="b"/>
              <a:pathLst>
                <a:path w="2490" h="1926" extrusionOk="0">
                  <a:moveTo>
                    <a:pt x="387" y="0"/>
                  </a:moveTo>
                  <a:cubicBezTo>
                    <a:pt x="163" y="0"/>
                    <a:pt x="1" y="177"/>
                    <a:pt x="1" y="382"/>
                  </a:cubicBezTo>
                  <a:lnTo>
                    <a:pt x="1" y="1925"/>
                  </a:lnTo>
                  <a:lnTo>
                    <a:pt x="2489" y="1925"/>
                  </a:lnTo>
                  <a:lnTo>
                    <a:pt x="2489" y="382"/>
                  </a:lnTo>
                  <a:cubicBezTo>
                    <a:pt x="2489" y="161"/>
                    <a:pt x="2300" y="4"/>
                    <a:pt x="2080" y="4"/>
                  </a:cubicBezTo>
                  <a:lnTo>
                    <a:pt x="442" y="4"/>
                  </a:lnTo>
                  <a:cubicBezTo>
                    <a:pt x="423" y="1"/>
                    <a:pt x="405" y="0"/>
                    <a:pt x="3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" name="직선 화살표 연결선 26"/>
          <p:cNvCxnSpPr>
            <a:stCxn id="35" idx="1"/>
            <a:endCxn id="39" idx="3"/>
          </p:cNvCxnSpPr>
          <p:nvPr/>
        </p:nvCxnSpPr>
        <p:spPr>
          <a:xfrm flipH="1">
            <a:off x="7654575" y="4234680"/>
            <a:ext cx="498331" cy="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6337921" y="3679560"/>
            <a:ext cx="1316654" cy="1110241"/>
          </a:xfrm>
          <a:prstGeom prst="rect">
            <a:avLst/>
          </a:prstGeom>
          <a:solidFill>
            <a:srgbClr val="000E2B"/>
          </a:solidFill>
          <a:ln w="28575">
            <a:solidFill>
              <a:srgbClr val="03C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B2923F0-A858-4FFA-A570-F83589B54DFE}"/>
              </a:ext>
            </a:extLst>
          </p:cNvPr>
          <p:cNvSpPr/>
          <p:nvPr/>
        </p:nvSpPr>
        <p:spPr>
          <a:xfrm>
            <a:off x="6387630" y="4417111"/>
            <a:ext cx="585722" cy="326344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000E2B"/>
                </a:solidFill>
              </a:rPr>
              <a:t>TX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524003" y="3736611"/>
            <a:ext cx="944489" cy="369332"/>
          </a:xfrm>
          <a:prstGeom prst="rect">
            <a:avLst/>
          </a:prstGeom>
          <a:solidFill>
            <a:srgbClr val="000E2B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123456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524003" y="3736611"/>
            <a:ext cx="944489" cy="369332"/>
          </a:xfrm>
          <a:prstGeom prst="rect">
            <a:avLst/>
          </a:prstGeom>
          <a:solidFill>
            <a:srgbClr val="000E2B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987654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B2923F0-A858-4FFA-A570-F83589B54DFE}"/>
              </a:ext>
            </a:extLst>
          </p:cNvPr>
          <p:cNvSpPr/>
          <p:nvPr/>
        </p:nvSpPr>
        <p:spPr>
          <a:xfrm>
            <a:off x="7021435" y="4417111"/>
            <a:ext cx="585722" cy="326344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000E2B"/>
                </a:solidFill>
              </a:rPr>
              <a:t>TX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552054" y="3738807"/>
            <a:ext cx="888385" cy="369332"/>
          </a:xfrm>
          <a:prstGeom prst="rect">
            <a:avLst/>
          </a:prstGeom>
          <a:solidFill>
            <a:srgbClr val="000E2B"/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</a:rPr>
              <a:t>abcdef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568927" y="3734415"/>
            <a:ext cx="785793" cy="369332"/>
          </a:xfrm>
          <a:prstGeom prst="rect">
            <a:avLst/>
          </a:prstGeom>
          <a:solidFill>
            <a:srgbClr val="000E2B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000fff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8152906" y="3679559"/>
            <a:ext cx="1316654" cy="1110241"/>
            <a:chOff x="9766358" y="2811409"/>
            <a:chExt cx="1316654" cy="1110241"/>
          </a:xfrm>
        </p:grpSpPr>
        <p:sp>
          <p:nvSpPr>
            <p:cNvPr id="35" name="직사각형 34"/>
            <p:cNvSpPr/>
            <p:nvPr/>
          </p:nvSpPr>
          <p:spPr>
            <a:xfrm>
              <a:off x="9766358" y="2811409"/>
              <a:ext cx="1316654" cy="1110241"/>
            </a:xfrm>
            <a:prstGeom prst="rect">
              <a:avLst/>
            </a:prstGeom>
            <a:solidFill>
              <a:srgbClr val="000E2B"/>
            </a:solidFill>
            <a:ln w="28575">
              <a:solidFill>
                <a:srgbClr val="03C6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 smtClean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945226" y="2866265"/>
              <a:ext cx="958917" cy="369332"/>
            </a:xfrm>
            <a:prstGeom prst="rect">
              <a:avLst/>
            </a:prstGeom>
            <a:solidFill>
              <a:srgbClr val="000E2B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</a:rPr>
                <a:t>aaabbb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832675" y="3089250"/>
            <a:ext cx="22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Door 1 </a:t>
            </a:r>
            <a:r>
              <a:rPr lang="en-US" altLang="ko-KR" dirty="0" err="1" smtClean="0">
                <a:solidFill>
                  <a:schemeClr val="bg1"/>
                </a:solidFill>
              </a:rPr>
              <a:t>BlockChain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337919" y="3675783"/>
            <a:ext cx="1316654" cy="1110241"/>
            <a:chOff x="5358877" y="3231151"/>
            <a:chExt cx="1316654" cy="1110241"/>
          </a:xfrm>
        </p:grpSpPr>
        <p:sp>
          <p:nvSpPr>
            <p:cNvPr id="28" name="직사각형 27"/>
            <p:cNvSpPr/>
            <p:nvPr/>
          </p:nvSpPr>
          <p:spPr>
            <a:xfrm>
              <a:off x="5358877" y="3231151"/>
              <a:ext cx="1316654" cy="1110241"/>
            </a:xfrm>
            <a:prstGeom prst="rect">
              <a:avLst/>
            </a:prstGeom>
            <a:solidFill>
              <a:srgbClr val="000E2B"/>
            </a:solidFill>
            <a:ln w="28575">
              <a:solidFill>
                <a:srgbClr val="03C6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537745" y="3286008"/>
              <a:ext cx="930063" cy="369332"/>
            </a:xfrm>
            <a:prstGeom prst="rect">
              <a:avLst/>
            </a:prstGeom>
            <a:solidFill>
              <a:srgbClr val="000E2B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</a:rPr>
                <a:t>cccddd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832675" y="3083279"/>
            <a:ext cx="22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Door 2 </a:t>
            </a:r>
            <a:r>
              <a:rPr lang="en-US" altLang="ko-KR" dirty="0" err="1" smtClean="0">
                <a:solidFill>
                  <a:schemeClr val="bg1"/>
                </a:solidFill>
              </a:rPr>
              <a:t>BlockChain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4" name="Google Shape;6618;p68"/>
          <p:cNvGrpSpPr/>
          <p:nvPr/>
        </p:nvGrpSpPr>
        <p:grpSpPr>
          <a:xfrm flipH="1">
            <a:off x="3431493" y="4099972"/>
            <a:ext cx="836274" cy="834002"/>
            <a:chOff x="-31455100" y="3909350"/>
            <a:chExt cx="294600" cy="293800"/>
          </a:xfrm>
          <a:solidFill>
            <a:srgbClr val="03C6AB"/>
          </a:solidFill>
        </p:grpSpPr>
        <p:sp>
          <p:nvSpPr>
            <p:cNvPr id="36" name="Google Shape;6619;p68"/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620;p68"/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497" y="5204537"/>
            <a:ext cx="3717044" cy="1002109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80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07407E-6 L -0.00378 -0.29791 L -0.00378 -0.29768 " pathEditMode="relative" rAng="0" ptsTypes="AAA"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" y="-14907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7.40741E-7 L -0.00378 -0.29792 L -0.00378 -0.29769 " pathEditMode="relative" rAng="0" ptsTypes="AAA">
                                      <p:cBhvr>
                                        <p:cTn id="4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" y="-14907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07407E-6 L -0.00378 -0.29791 L -0.00378 -0.29768 " pathEditMode="relative" rAng="0" ptsTypes="AAA">
                                      <p:cBhvr>
                                        <p:cTn id="4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" y="-14907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7.40741E-7 L -0.00378 -0.29792 L -0.00378 -0.29768 " pathEditMode="relative" rAng="0" ptsTypes="AAA">
                                      <p:cBhvr>
                                        <p:cTn id="4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" y="-14907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7037E-6 L -0.00377 -0.29792 L -0.00377 -0.29769 " pathEditMode="relative" rAng="0" ptsTypes="AAA">
                                      <p:cBhvr>
                                        <p:cTn id="5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" y="-14907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11111E-6 L -0.00378 -0.29792 L -0.00378 -0.29768 " pathEditMode="relative" rAng="0" ptsTypes="AAA">
                                      <p:cBhvr>
                                        <p:cTn id="5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" y="-14907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59259E-6 L -0.00378 -0.29791 L -0.00378 -0.29768 " pathEditMode="relative" rAng="0" ptsTypes="AAA">
                                      <p:cBhvr>
                                        <p:cTn id="5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" y="-14907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11111E-6 L -0.00378 -0.29792 L -0.00378 -0.29768 " pathEditMode="relative" rAng="0" ptsTypes="AAA">
                                      <p:cBhvr>
                                        <p:cTn id="5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" y="-14907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7.40741E-7 L -0.00378 -0.29792 L -0.00378 -0.29769 " pathEditMode="relative" rAng="0" ptsTypes="AAA"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" y="-14907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-0.00377 -0.29791 L -0.00377 -0.29768 " pathEditMode="relative" rAng="0" ptsTypes="AAA">
                                      <p:cBhvr>
                                        <p:cTn id="6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" y="-14907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3.33333E-6 L 0.00052 -0.2868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1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8" grpId="0" animBg="1"/>
      <p:bldP spid="38" grpId="1" animBg="1"/>
      <p:bldP spid="37" grpId="0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2" grpId="0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8387BDA-24A2-4432-AEDE-4F5F1621D6D4}"/>
              </a:ext>
            </a:extLst>
          </p:cNvPr>
          <p:cNvCxnSpPr>
            <a:cxnSpLocks/>
          </p:cNvCxnSpPr>
          <p:nvPr/>
        </p:nvCxnSpPr>
        <p:spPr>
          <a:xfrm>
            <a:off x="5550816" y="163430"/>
            <a:ext cx="1080000" cy="0"/>
          </a:xfrm>
          <a:prstGeom prst="line">
            <a:avLst/>
          </a:prstGeom>
          <a:ln w="12700">
            <a:solidFill>
              <a:srgbClr val="03C6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6B5046-07C0-43A9-AA7C-8D7835269858}"/>
              </a:ext>
            </a:extLst>
          </p:cNvPr>
          <p:cNvSpPr/>
          <p:nvPr/>
        </p:nvSpPr>
        <p:spPr>
          <a:xfrm>
            <a:off x="0" y="0"/>
            <a:ext cx="12192000" cy="1067917"/>
          </a:xfrm>
          <a:prstGeom prst="rect">
            <a:avLst/>
          </a:prstGeom>
          <a:gradFill flip="none" rotWithShape="1">
            <a:gsLst>
              <a:gs pos="10000">
                <a:srgbClr val="000E2B">
                  <a:alpha val="0"/>
                </a:srgbClr>
              </a:gs>
              <a:gs pos="100000">
                <a:srgbClr val="03C6AB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Simulating the Real-World</a:t>
            </a:r>
          </a:p>
          <a:p>
            <a:pPr algn="ctr" latinLnBrk="0"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~Third-party Phase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grpSp>
        <p:nvGrpSpPr>
          <p:cNvPr id="49" name="Google Shape;6567;p68"/>
          <p:cNvGrpSpPr/>
          <p:nvPr/>
        </p:nvGrpSpPr>
        <p:grpSpPr>
          <a:xfrm>
            <a:off x="3043579" y="3105970"/>
            <a:ext cx="748748" cy="729887"/>
            <a:chOff x="-31817400" y="3910025"/>
            <a:chExt cx="301675" cy="294075"/>
          </a:xfrm>
          <a:solidFill>
            <a:srgbClr val="03C6AB"/>
          </a:solidFill>
        </p:grpSpPr>
        <p:sp>
          <p:nvSpPr>
            <p:cNvPr id="50" name="Google Shape;6568;p68"/>
            <p:cNvSpPr/>
            <p:nvPr/>
          </p:nvSpPr>
          <p:spPr>
            <a:xfrm>
              <a:off x="-31817400" y="3911550"/>
              <a:ext cx="301675" cy="292550"/>
            </a:xfrm>
            <a:custGeom>
              <a:avLst/>
              <a:gdLst/>
              <a:ahLst/>
              <a:cxnLst/>
              <a:rect l="l" t="t" r="r" b="b"/>
              <a:pathLst>
                <a:path w="12067" h="11702" extrusionOk="0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569;p68"/>
            <p:cNvSpPr/>
            <p:nvPr/>
          </p:nvSpPr>
          <p:spPr>
            <a:xfrm>
              <a:off x="-31816600" y="4062950"/>
              <a:ext cx="144150" cy="140600"/>
            </a:xfrm>
            <a:custGeom>
              <a:avLst/>
              <a:gdLst/>
              <a:ahLst/>
              <a:cxnLst/>
              <a:rect l="l" t="t" r="r" b="b"/>
              <a:pathLst>
                <a:path w="5766" h="5624" extrusionOk="0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570;p68"/>
            <p:cNvSpPr/>
            <p:nvPr/>
          </p:nvSpPr>
          <p:spPr>
            <a:xfrm>
              <a:off x="-31648050" y="3910025"/>
              <a:ext cx="129175" cy="127725"/>
            </a:xfrm>
            <a:custGeom>
              <a:avLst/>
              <a:gdLst/>
              <a:ahLst/>
              <a:cxnLst/>
              <a:rect l="l" t="t" r="r" b="b"/>
              <a:pathLst>
                <a:path w="5167" h="5109" extrusionOk="0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989;p67"/>
          <p:cNvGrpSpPr/>
          <p:nvPr/>
        </p:nvGrpSpPr>
        <p:grpSpPr>
          <a:xfrm>
            <a:off x="8206154" y="3056086"/>
            <a:ext cx="738719" cy="733787"/>
            <a:chOff x="-59470075" y="3308975"/>
            <a:chExt cx="318200" cy="316075"/>
          </a:xfrm>
          <a:solidFill>
            <a:srgbClr val="03C6AB"/>
          </a:solidFill>
        </p:grpSpPr>
        <p:sp>
          <p:nvSpPr>
            <p:cNvPr id="54" name="Google Shape;5990;p67"/>
            <p:cNvSpPr/>
            <p:nvPr/>
          </p:nvSpPr>
          <p:spPr>
            <a:xfrm>
              <a:off x="-59403925" y="3522625"/>
              <a:ext cx="21275" cy="20500"/>
            </a:xfrm>
            <a:custGeom>
              <a:avLst/>
              <a:gdLst/>
              <a:ahLst/>
              <a:cxnLst/>
              <a:rect l="l" t="t" r="r" b="b"/>
              <a:pathLst>
                <a:path w="851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51" y="820"/>
                  </a:lnTo>
                  <a:lnTo>
                    <a:pt x="85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991;p67"/>
            <p:cNvSpPr/>
            <p:nvPr/>
          </p:nvSpPr>
          <p:spPr>
            <a:xfrm>
              <a:off x="-593621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992;p67"/>
            <p:cNvSpPr/>
            <p:nvPr/>
          </p:nvSpPr>
          <p:spPr>
            <a:xfrm>
              <a:off x="-593212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993;p67"/>
            <p:cNvSpPr/>
            <p:nvPr/>
          </p:nvSpPr>
          <p:spPr>
            <a:xfrm>
              <a:off x="-592794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994;p67"/>
            <p:cNvSpPr/>
            <p:nvPr/>
          </p:nvSpPr>
          <p:spPr>
            <a:xfrm>
              <a:off x="-59470075" y="3418825"/>
              <a:ext cx="317425" cy="206225"/>
            </a:xfrm>
            <a:custGeom>
              <a:avLst/>
              <a:gdLst/>
              <a:ahLst/>
              <a:cxnLst/>
              <a:rect l="l" t="t" r="r" b="b"/>
              <a:pathLst>
                <a:path w="12697" h="8249" extrusionOk="0">
                  <a:moveTo>
                    <a:pt x="10523" y="3334"/>
                  </a:moveTo>
                  <a:cubicBezTo>
                    <a:pt x="10775" y="3334"/>
                    <a:pt x="10932" y="3523"/>
                    <a:pt x="10932" y="3775"/>
                  </a:cubicBezTo>
                  <a:lnTo>
                    <a:pt x="10932" y="5413"/>
                  </a:lnTo>
                  <a:cubicBezTo>
                    <a:pt x="10932" y="5665"/>
                    <a:pt x="10712" y="5854"/>
                    <a:pt x="10523" y="5854"/>
                  </a:cubicBezTo>
                  <a:lnTo>
                    <a:pt x="2268" y="5854"/>
                  </a:lnTo>
                  <a:cubicBezTo>
                    <a:pt x="2016" y="5854"/>
                    <a:pt x="1827" y="5665"/>
                    <a:pt x="1827" y="5413"/>
                  </a:cubicBezTo>
                  <a:lnTo>
                    <a:pt x="1827" y="3775"/>
                  </a:lnTo>
                  <a:cubicBezTo>
                    <a:pt x="1827" y="3523"/>
                    <a:pt x="2016" y="3334"/>
                    <a:pt x="2268" y="3334"/>
                  </a:cubicBezTo>
                  <a:close/>
                  <a:moveTo>
                    <a:pt x="2893" y="1"/>
                  </a:moveTo>
                  <a:cubicBezTo>
                    <a:pt x="2822" y="1"/>
                    <a:pt x="2748" y="18"/>
                    <a:pt x="2678" y="57"/>
                  </a:cubicBezTo>
                  <a:lnTo>
                    <a:pt x="221" y="1727"/>
                  </a:lnTo>
                  <a:cubicBezTo>
                    <a:pt x="95" y="1790"/>
                    <a:pt x="0" y="1916"/>
                    <a:pt x="0" y="2073"/>
                  </a:cubicBezTo>
                  <a:lnTo>
                    <a:pt x="0" y="7870"/>
                  </a:lnTo>
                  <a:cubicBezTo>
                    <a:pt x="0" y="8091"/>
                    <a:pt x="221" y="8248"/>
                    <a:pt x="410" y="8248"/>
                  </a:cubicBezTo>
                  <a:lnTo>
                    <a:pt x="12255" y="8248"/>
                  </a:lnTo>
                  <a:cubicBezTo>
                    <a:pt x="12507" y="8248"/>
                    <a:pt x="12665" y="8059"/>
                    <a:pt x="12665" y="7870"/>
                  </a:cubicBezTo>
                  <a:lnTo>
                    <a:pt x="12665" y="2073"/>
                  </a:lnTo>
                  <a:cubicBezTo>
                    <a:pt x="12697" y="1884"/>
                    <a:pt x="12507" y="1664"/>
                    <a:pt x="12287" y="1664"/>
                  </a:cubicBezTo>
                  <a:lnTo>
                    <a:pt x="5797" y="1664"/>
                  </a:lnTo>
                  <a:lnTo>
                    <a:pt x="5797" y="404"/>
                  </a:lnTo>
                  <a:cubicBezTo>
                    <a:pt x="5797" y="166"/>
                    <a:pt x="5600" y="1"/>
                    <a:pt x="5382" y="1"/>
                  </a:cubicBezTo>
                  <a:cubicBezTo>
                    <a:pt x="5311" y="1"/>
                    <a:pt x="5237" y="18"/>
                    <a:pt x="5167" y="57"/>
                  </a:cubicBezTo>
                  <a:lnTo>
                    <a:pt x="3308" y="1286"/>
                  </a:lnTo>
                  <a:lnTo>
                    <a:pt x="3308" y="404"/>
                  </a:lnTo>
                  <a:cubicBezTo>
                    <a:pt x="3308" y="166"/>
                    <a:pt x="3111" y="1"/>
                    <a:pt x="28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95;p67"/>
            <p:cNvSpPr/>
            <p:nvPr/>
          </p:nvSpPr>
          <p:spPr>
            <a:xfrm>
              <a:off x="-592385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996;p67"/>
            <p:cNvSpPr/>
            <p:nvPr/>
          </p:nvSpPr>
          <p:spPr>
            <a:xfrm>
              <a:off x="-59292875" y="3308975"/>
              <a:ext cx="106350" cy="41400"/>
            </a:xfrm>
            <a:custGeom>
              <a:avLst/>
              <a:gdLst/>
              <a:ahLst/>
              <a:cxnLst/>
              <a:rect l="l" t="t" r="r" b="b"/>
              <a:pathLst>
                <a:path w="4254" h="1656" extrusionOk="0">
                  <a:moveTo>
                    <a:pt x="1305" y="1"/>
                  </a:moveTo>
                  <a:cubicBezTo>
                    <a:pt x="904" y="1"/>
                    <a:pt x="497" y="175"/>
                    <a:pt x="158" y="545"/>
                  </a:cubicBezTo>
                  <a:cubicBezTo>
                    <a:pt x="1" y="702"/>
                    <a:pt x="64" y="986"/>
                    <a:pt x="221" y="1143"/>
                  </a:cubicBezTo>
                  <a:cubicBezTo>
                    <a:pt x="311" y="1218"/>
                    <a:pt x="409" y="1258"/>
                    <a:pt x="503" y="1258"/>
                  </a:cubicBezTo>
                  <a:cubicBezTo>
                    <a:pt x="606" y="1258"/>
                    <a:pt x="706" y="1210"/>
                    <a:pt x="788" y="1112"/>
                  </a:cubicBezTo>
                  <a:cubicBezTo>
                    <a:pt x="946" y="938"/>
                    <a:pt x="1127" y="852"/>
                    <a:pt x="1308" y="852"/>
                  </a:cubicBezTo>
                  <a:cubicBezTo>
                    <a:pt x="1489" y="852"/>
                    <a:pt x="1670" y="938"/>
                    <a:pt x="1828" y="1112"/>
                  </a:cubicBezTo>
                  <a:cubicBezTo>
                    <a:pt x="2150" y="1466"/>
                    <a:pt x="2562" y="1655"/>
                    <a:pt x="2977" y="1655"/>
                  </a:cubicBezTo>
                  <a:cubicBezTo>
                    <a:pt x="3374" y="1655"/>
                    <a:pt x="3773" y="1482"/>
                    <a:pt x="4096" y="1112"/>
                  </a:cubicBezTo>
                  <a:cubicBezTo>
                    <a:pt x="4254" y="954"/>
                    <a:pt x="4222" y="671"/>
                    <a:pt x="4065" y="513"/>
                  </a:cubicBezTo>
                  <a:cubicBezTo>
                    <a:pt x="3990" y="438"/>
                    <a:pt x="3886" y="399"/>
                    <a:pt x="3781" y="399"/>
                  </a:cubicBezTo>
                  <a:cubicBezTo>
                    <a:pt x="3665" y="399"/>
                    <a:pt x="3549" y="446"/>
                    <a:pt x="3466" y="545"/>
                  </a:cubicBezTo>
                  <a:cubicBezTo>
                    <a:pt x="3309" y="734"/>
                    <a:pt x="3135" y="828"/>
                    <a:pt x="2962" y="828"/>
                  </a:cubicBezTo>
                  <a:cubicBezTo>
                    <a:pt x="2789" y="828"/>
                    <a:pt x="2616" y="734"/>
                    <a:pt x="2458" y="545"/>
                  </a:cubicBezTo>
                  <a:cubicBezTo>
                    <a:pt x="2136" y="191"/>
                    <a:pt x="1724" y="1"/>
                    <a:pt x="13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997;p67"/>
            <p:cNvSpPr/>
            <p:nvPr/>
          </p:nvSpPr>
          <p:spPr>
            <a:xfrm>
              <a:off x="-59214100" y="3371400"/>
              <a:ext cx="62225" cy="68550"/>
            </a:xfrm>
            <a:custGeom>
              <a:avLst/>
              <a:gdLst/>
              <a:ahLst/>
              <a:cxnLst/>
              <a:rect l="l" t="t" r="r" b="b"/>
              <a:pathLst>
                <a:path w="2489" h="2742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742"/>
                  </a:lnTo>
                  <a:lnTo>
                    <a:pt x="2489" y="2742"/>
                  </a:lnTo>
                  <a:lnTo>
                    <a:pt x="2489" y="379"/>
                  </a:lnTo>
                  <a:cubicBezTo>
                    <a:pt x="2458" y="190"/>
                    <a:pt x="2268" y="1"/>
                    <a:pt x="2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998;p67"/>
            <p:cNvSpPr/>
            <p:nvPr/>
          </p:nvSpPr>
          <p:spPr>
            <a:xfrm>
              <a:off x="-59297600" y="3392600"/>
              <a:ext cx="62250" cy="48150"/>
            </a:xfrm>
            <a:custGeom>
              <a:avLst/>
              <a:gdLst/>
              <a:ahLst/>
              <a:cxnLst/>
              <a:rect l="l" t="t" r="r" b="b"/>
              <a:pathLst>
                <a:path w="2490" h="1926" extrusionOk="0">
                  <a:moveTo>
                    <a:pt x="387" y="0"/>
                  </a:moveTo>
                  <a:cubicBezTo>
                    <a:pt x="163" y="0"/>
                    <a:pt x="1" y="177"/>
                    <a:pt x="1" y="382"/>
                  </a:cubicBezTo>
                  <a:lnTo>
                    <a:pt x="1" y="1925"/>
                  </a:lnTo>
                  <a:lnTo>
                    <a:pt x="2489" y="1925"/>
                  </a:lnTo>
                  <a:lnTo>
                    <a:pt x="2489" y="382"/>
                  </a:lnTo>
                  <a:cubicBezTo>
                    <a:pt x="2489" y="161"/>
                    <a:pt x="2300" y="4"/>
                    <a:pt x="2080" y="4"/>
                  </a:cubicBezTo>
                  <a:lnTo>
                    <a:pt x="442" y="4"/>
                  </a:lnTo>
                  <a:cubicBezTo>
                    <a:pt x="423" y="1"/>
                    <a:pt x="405" y="0"/>
                    <a:pt x="3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27207" y="1061660"/>
            <a:ext cx="4692405" cy="1712537"/>
            <a:chOff x="-17322" y="3273916"/>
            <a:chExt cx="4692405" cy="1712537"/>
          </a:xfrm>
        </p:grpSpPr>
        <p:pic>
          <p:nvPicPr>
            <p:cNvPr id="65" name="Picture 2" descr="Car Doors for sale in Saudi Arabia | Online car spare parts | Partfinder  Saudi Arabia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8709" y="3273916"/>
              <a:ext cx="2406374" cy="171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TextBox 65"/>
            <p:cNvSpPr txBox="1"/>
            <p:nvPr/>
          </p:nvSpPr>
          <p:spPr>
            <a:xfrm>
              <a:off x="-17322" y="3646752"/>
              <a:ext cx="267239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dirty="0" smtClean="0">
                  <a:solidFill>
                    <a:schemeClr val="bg1"/>
                  </a:solidFill>
                </a:rPr>
                <a:t>Door ID: 1</a:t>
              </a:r>
            </a:p>
            <a:p>
              <a:pPr algn="r"/>
              <a:r>
                <a:rPr lang="en-US" altLang="ko-KR" dirty="0" smtClean="0">
                  <a:solidFill>
                    <a:schemeClr val="bg1"/>
                  </a:solidFill>
                </a:rPr>
                <a:t>(Recognized via</a:t>
              </a:r>
            </a:p>
            <a:p>
              <a:pPr algn="r"/>
              <a:r>
                <a:rPr lang="en-US" altLang="ko-KR" dirty="0" smtClean="0">
                  <a:solidFill>
                    <a:schemeClr val="bg1"/>
                  </a:solidFill>
                </a:rPr>
                <a:t>Barcode, QR Code, etc.)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3907517" y="2788950"/>
            <a:ext cx="4063228" cy="696576"/>
            <a:chOff x="3661333" y="4418955"/>
            <a:chExt cx="4063228" cy="696576"/>
          </a:xfrm>
        </p:grpSpPr>
        <p:cxnSp>
          <p:nvCxnSpPr>
            <p:cNvPr id="67" name="직선 화살표 연결선 66"/>
            <p:cNvCxnSpPr/>
            <p:nvPr/>
          </p:nvCxnSpPr>
          <p:spPr>
            <a:xfrm>
              <a:off x="3716893" y="5115531"/>
              <a:ext cx="392137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3661333" y="4418955"/>
              <a:ext cx="40632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Requests Door 1’s </a:t>
              </a:r>
              <a:r>
                <a:rPr lang="en-US" altLang="ko-KR" dirty="0" err="1" smtClean="0">
                  <a:solidFill>
                    <a:schemeClr val="bg1"/>
                  </a:solidFill>
                </a:rPr>
                <a:t>BlockChain</a:t>
              </a:r>
              <a:endParaRPr lang="en-US" altLang="ko-KR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(</a:t>
              </a:r>
              <a:r>
                <a:rPr lang="en-US" altLang="ko-KR" dirty="0" err="1" smtClean="0">
                  <a:solidFill>
                    <a:schemeClr val="bg1"/>
                  </a:solidFill>
                </a:rPr>
                <a:t>Recog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 IP via Barcode, QR Code, </a:t>
              </a:r>
              <a:r>
                <a:rPr lang="en-US" altLang="ko-KR" dirty="0" err="1" smtClean="0">
                  <a:solidFill>
                    <a:schemeClr val="bg1"/>
                  </a:solidFill>
                </a:rPr>
                <a:t>etc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928940" y="4341530"/>
            <a:ext cx="3131639" cy="1700551"/>
            <a:chOff x="6689912" y="2434110"/>
            <a:chExt cx="3131639" cy="1700551"/>
          </a:xfrm>
        </p:grpSpPr>
        <p:cxnSp>
          <p:nvCxnSpPr>
            <p:cNvPr id="71" name="직선 화살표 연결선 70"/>
            <p:cNvCxnSpPr>
              <a:stCxn id="80" idx="1"/>
              <a:endCxn id="72" idx="3"/>
            </p:cNvCxnSpPr>
            <p:nvPr/>
          </p:nvCxnSpPr>
          <p:spPr>
            <a:xfrm flipH="1">
              <a:off x="8006566" y="3579540"/>
              <a:ext cx="498331" cy="1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직사각형 71"/>
            <p:cNvSpPr/>
            <p:nvPr/>
          </p:nvSpPr>
          <p:spPr>
            <a:xfrm>
              <a:off x="6689912" y="3024420"/>
              <a:ext cx="1316654" cy="1110241"/>
            </a:xfrm>
            <a:prstGeom prst="rect">
              <a:avLst/>
            </a:prstGeom>
            <a:solidFill>
              <a:srgbClr val="000E2B"/>
            </a:solidFill>
            <a:ln w="28575">
              <a:solidFill>
                <a:srgbClr val="03C6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B2923F0-A858-4FFA-A570-F83589B54DFE}"/>
                </a:ext>
              </a:extLst>
            </p:cNvPr>
            <p:cNvSpPr/>
            <p:nvPr/>
          </p:nvSpPr>
          <p:spPr>
            <a:xfrm>
              <a:off x="6739621" y="3761971"/>
              <a:ext cx="585722" cy="326344"/>
            </a:xfrm>
            <a:prstGeom prst="rect">
              <a:avLst/>
            </a:prstGeom>
            <a:solidFill>
              <a:srgbClr val="03C6AB"/>
            </a:solidFill>
            <a:ln w="28575">
              <a:solidFill>
                <a:srgbClr val="0282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rgbClr val="000E2B"/>
                  </a:solidFill>
                </a:rPr>
                <a:t>TX</a:t>
              </a:r>
              <a:endParaRPr lang="ko-KR" altLang="en-US" sz="1600" dirty="0">
                <a:solidFill>
                  <a:srgbClr val="000E2B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875994" y="3081471"/>
              <a:ext cx="944489" cy="369332"/>
            </a:xfrm>
            <a:prstGeom prst="rect">
              <a:avLst/>
            </a:prstGeom>
            <a:solidFill>
              <a:srgbClr val="000E2B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123456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875994" y="3081471"/>
              <a:ext cx="944489" cy="369332"/>
            </a:xfrm>
            <a:prstGeom prst="rect">
              <a:avLst/>
            </a:prstGeom>
            <a:solidFill>
              <a:srgbClr val="000E2B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987654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DB2923F0-A858-4FFA-A570-F83589B54DFE}"/>
                </a:ext>
              </a:extLst>
            </p:cNvPr>
            <p:cNvSpPr/>
            <p:nvPr/>
          </p:nvSpPr>
          <p:spPr>
            <a:xfrm>
              <a:off x="7373426" y="3761971"/>
              <a:ext cx="585722" cy="326344"/>
            </a:xfrm>
            <a:prstGeom prst="rect">
              <a:avLst/>
            </a:prstGeom>
            <a:solidFill>
              <a:srgbClr val="03C6AB"/>
            </a:solidFill>
            <a:ln w="28575">
              <a:solidFill>
                <a:srgbClr val="0282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rgbClr val="000E2B"/>
                  </a:solidFill>
                </a:rPr>
                <a:t>TX</a:t>
              </a:r>
              <a:endParaRPr lang="ko-KR" altLang="en-US" sz="1600" dirty="0">
                <a:solidFill>
                  <a:srgbClr val="000E2B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904045" y="3083667"/>
              <a:ext cx="888385" cy="369332"/>
            </a:xfrm>
            <a:prstGeom prst="rect">
              <a:avLst/>
            </a:prstGeom>
            <a:solidFill>
              <a:srgbClr val="000E2B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</a:rPr>
                <a:t>abcdef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920918" y="3079275"/>
              <a:ext cx="785793" cy="369332"/>
            </a:xfrm>
            <a:prstGeom prst="rect">
              <a:avLst/>
            </a:prstGeom>
            <a:solidFill>
              <a:srgbClr val="000E2B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000fff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79" name="그룹 78"/>
            <p:cNvGrpSpPr/>
            <p:nvPr/>
          </p:nvGrpSpPr>
          <p:grpSpPr>
            <a:xfrm>
              <a:off x="8504897" y="3024419"/>
              <a:ext cx="1316654" cy="1110241"/>
              <a:chOff x="9766358" y="2811409"/>
              <a:chExt cx="1316654" cy="1110241"/>
            </a:xfrm>
          </p:grpSpPr>
          <p:sp>
            <p:nvSpPr>
              <p:cNvPr id="80" name="직사각형 79"/>
              <p:cNvSpPr/>
              <p:nvPr/>
            </p:nvSpPr>
            <p:spPr>
              <a:xfrm>
                <a:off x="9766358" y="2811409"/>
                <a:ext cx="1316654" cy="1110241"/>
              </a:xfrm>
              <a:prstGeom prst="rect">
                <a:avLst/>
              </a:prstGeom>
              <a:solidFill>
                <a:srgbClr val="000E2B"/>
              </a:solidFill>
              <a:ln w="28575">
                <a:solidFill>
                  <a:srgbClr val="03C6A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 smtClean="0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9945226" y="2866265"/>
                <a:ext cx="958917" cy="369332"/>
              </a:xfrm>
              <a:prstGeom prst="rect">
                <a:avLst/>
              </a:prstGeom>
              <a:solidFill>
                <a:srgbClr val="000E2B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err="1" smtClean="0">
                    <a:solidFill>
                      <a:schemeClr val="bg1"/>
                    </a:solidFill>
                  </a:rPr>
                  <a:t>aaabbb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2" name="TextBox 81"/>
            <p:cNvSpPr txBox="1"/>
            <p:nvPr/>
          </p:nvSpPr>
          <p:spPr>
            <a:xfrm>
              <a:off x="7184666" y="2434110"/>
              <a:ext cx="22220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Door 1 </a:t>
              </a:r>
              <a:r>
                <a:rPr lang="en-US" altLang="ko-KR" dirty="0" err="1" smtClean="0">
                  <a:solidFill>
                    <a:schemeClr val="bg1"/>
                  </a:solidFill>
                </a:rPr>
                <a:t>BlockChain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B2923F0-A858-4FFA-A570-F83589B54DFE}"/>
              </a:ext>
            </a:extLst>
          </p:cNvPr>
          <p:cNvSpPr/>
          <p:nvPr/>
        </p:nvSpPr>
        <p:spPr>
          <a:xfrm>
            <a:off x="2785489" y="5669391"/>
            <a:ext cx="585722" cy="326344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000E2B"/>
                </a:solidFill>
              </a:rPr>
              <a:t>TX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cxnSp>
        <p:nvCxnSpPr>
          <p:cNvPr id="85" name="직선 화살표 연결선 84"/>
          <p:cNvCxnSpPr>
            <a:stCxn id="86" idx="1"/>
            <a:endCxn id="80" idx="3"/>
          </p:cNvCxnSpPr>
          <p:nvPr/>
        </p:nvCxnSpPr>
        <p:spPr>
          <a:xfrm flipH="1">
            <a:off x="4060579" y="5486960"/>
            <a:ext cx="498331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922793" y="4996047"/>
            <a:ext cx="930063" cy="369332"/>
          </a:xfrm>
          <a:prstGeom prst="rect">
            <a:avLst/>
          </a:prstGeom>
          <a:solidFill>
            <a:srgbClr val="000E2B"/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</a:rPr>
              <a:t>cccddd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915579" y="4986695"/>
            <a:ext cx="944489" cy="369332"/>
          </a:xfrm>
          <a:prstGeom prst="rect">
            <a:avLst/>
          </a:prstGeom>
          <a:solidFill>
            <a:srgbClr val="000E2B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000123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90" name="그룹 89"/>
          <p:cNvGrpSpPr/>
          <p:nvPr/>
        </p:nvGrpSpPr>
        <p:grpSpPr>
          <a:xfrm>
            <a:off x="4558910" y="4931839"/>
            <a:ext cx="1316654" cy="1110241"/>
            <a:chOff x="4558910" y="4931839"/>
            <a:chExt cx="1316654" cy="1110241"/>
          </a:xfrm>
        </p:grpSpPr>
        <p:sp>
          <p:nvSpPr>
            <p:cNvPr id="86" name="직사각형 85"/>
            <p:cNvSpPr/>
            <p:nvPr/>
          </p:nvSpPr>
          <p:spPr>
            <a:xfrm>
              <a:off x="4558910" y="4931839"/>
              <a:ext cx="1316654" cy="1110241"/>
            </a:xfrm>
            <a:prstGeom prst="rect">
              <a:avLst/>
            </a:prstGeom>
            <a:solidFill>
              <a:srgbClr val="000E2B"/>
            </a:solidFill>
            <a:ln w="28575">
              <a:solidFill>
                <a:srgbClr val="03C6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 smtClean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4824340" y="4996047"/>
              <a:ext cx="785793" cy="369332"/>
            </a:xfrm>
            <a:prstGeom prst="rect">
              <a:avLst/>
            </a:prstGeom>
            <a:solidFill>
              <a:srgbClr val="000E2B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fff123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2743925" y="4930474"/>
            <a:ext cx="3131639" cy="1110241"/>
            <a:chOff x="2743925" y="4933281"/>
            <a:chExt cx="3131639" cy="1110241"/>
          </a:xfrm>
        </p:grpSpPr>
        <p:grpSp>
          <p:nvGrpSpPr>
            <p:cNvPr id="102" name="그룹 101"/>
            <p:cNvGrpSpPr/>
            <p:nvPr/>
          </p:nvGrpSpPr>
          <p:grpSpPr>
            <a:xfrm>
              <a:off x="2743925" y="4933281"/>
              <a:ext cx="1316654" cy="1110241"/>
              <a:chOff x="9766358" y="2811409"/>
              <a:chExt cx="1316654" cy="1110241"/>
            </a:xfrm>
          </p:grpSpPr>
          <p:sp>
            <p:nvSpPr>
              <p:cNvPr id="104" name="직사각형 103"/>
              <p:cNvSpPr/>
              <p:nvPr/>
            </p:nvSpPr>
            <p:spPr>
              <a:xfrm>
                <a:off x="9766358" y="2811409"/>
                <a:ext cx="1316654" cy="1110241"/>
              </a:xfrm>
              <a:prstGeom prst="rect">
                <a:avLst/>
              </a:prstGeom>
              <a:solidFill>
                <a:srgbClr val="000E2B"/>
              </a:solidFill>
              <a:ln w="28575">
                <a:solidFill>
                  <a:srgbClr val="03C6A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 smtClean="0"/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9945226" y="2866265"/>
                <a:ext cx="958917" cy="369332"/>
              </a:xfrm>
              <a:prstGeom prst="rect">
                <a:avLst/>
              </a:prstGeom>
              <a:solidFill>
                <a:srgbClr val="000E2B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err="1" smtClean="0">
                    <a:solidFill>
                      <a:schemeClr val="bg1"/>
                    </a:solidFill>
                  </a:rPr>
                  <a:t>aaabbb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DB2923F0-A858-4FFA-A570-F83589B54DFE}"/>
                </a:ext>
              </a:extLst>
            </p:cNvPr>
            <p:cNvSpPr/>
            <p:nvPr/>
          </p:nvSpPr>
          <p:spPr>
            <a:xfrm>
              <a:off x="2785489" y="5670833"/>
              <a:ext cx="585722" cy="326344"/>
            </a:xfrm>
            <a:prstGeom prst="rect">
              <a:avLst/>
            </a:prstGeom>
            <a:solidFill>
              <a:srgbClr val="03C6AB"/>
            </a:solidFill>
            <a:ln w="28575">
              <a:solidFill>
                <a:srgbClr val="0282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rgbClr val="000E2B"/>
                  </a:solidFill>
                </a:rPr>
                <a:t>TX</a:t>
              </a:r>
              <a:endParaRPr lang="ko-KR" altLang="en-US" sz="1600" dirty="0">
                <a:solidFill>
                  <a:srgbClr val="000E2B"/>
                </a:solidFill>
              </a:endParaRPr>
            </a:p>
          </p:txBody>
        </p:sp>
        <p:cxnSp>
          <p:nvCxnSpPr>
            <p:cNvPr id="107" name="직선 화살표 연결선 106"/>
            <p:cNvCxnSpPr>
              <a:stCxn id="111" idx="1"/>
              <a:endCxn id="104" idx="3"/>
            </p:cNvCxnSpPr>
            <p:nvPr/>
          </p:nvCxnSpPr>
          <p:spPr>
            <a:xfrm flipH="1">
              <a:off x="4060579" y="5488402"/>
              <a:ext cx="498331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/>
            <p:cNvSpPr txBox="1"/>
            <p:nvPr/>
          </p:nvSpPr>
          <p:spPr>
            <a:xfrm>
              <a:off x="2922793" y="4997489"/>
              <a:ext cx="930063" cy="369332"/>
            </a:xfrm>
            <a:prstGeom prst="rect">
              <a:avLst/>
            </a:prstGeom>
            <a:solidFill>
              <a:srgbClr val="000E2B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1"/>
                  </a:solidFill>
                </a:rPr>
                <a:t>cccddd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2915579" y="4988137"/>
              <a:ext cx="944489" cy="369332"/>
            </a:xfrm>
            <a:prstGeom prst="rect">
              <a:avLst/>
            </a:prstGeom>
            <a:solidFill>
              <a:srgbClr val="000E2B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000123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110" name="그룹 109"/>
            <p:cNvGrpSpPr/>
            <p:nvPr/>
          </p:nvGrpSpPr>
          <p:grpSpPr>
            <a:xfrm>
              <a:off x="4558910" y="4933281"/>
              <a:ext cx="1316654" cy="1110241"/>
              <a:chOff x="4558910" y="4931839"/>
              <a:chExt cx="1316654" cy="1110241"/>
            </a:xfrm>
          </p:grpSpPr>
          <p:sp>
            <p:nvSpPr>
              <p:cNvPr id="111" name="직사각형 110"/>
              <p:cNvSpPr/>
              <p:nvPr/>
            </p:nvSpPr>
            <p:spPr>
              <a:xfrm>
                <a:off x="4558910" y="4931839"/>
                <a:ext cx="1316654" cy="1110241"/>
              </a:xfrm>
              <a:prstGeom prst="rect">
                <a:avLst/>
              </a:prstGeom>
              <a:solidFill>
                <a:srgbClr val="000E2B"/>
              </a:solidFill>
              <a:ln w="28575">
                <a:solidFill>
                  <a:srgbClr val="03C6A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 smtClean="0"/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4824340" y="4996047"/>
                <a:ext cx="785793" cy="369332"/>
              </a:xfrm>
              <a:prstGeom prst="rect">
                <a:avLst/>
              </a:prstGeom>
              <a:solidFill>
                <a:srgbClr val="000E2B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chemeClr val="bg1"/>
                    </a:solidFill>
                  </a:rPr>
                  <a:t>fff123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413" y="1071667"/>
            <a:ext cx="4303639" cy="5056023"/>
          </a:xfrm>
          <a:prstGeom prst="rect">
            <a:avLst/>
          </a:prstGeom>
        </p:spPr>
      </p:pic>
      <p:sp>
        <p:nvSpPr>
          <p:cNvPr id="63" name="직사각형 62"/>
          <p:cNvSpPr/>
          <p:nvPr/>
        </p:nvSpPr>
        <p:spPr>
          <a:xfrm>
            <a:off x="3784508" y="1607336"/>
            <a:ext cx="4310544" cy="1593673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3784508" y="3226996"/>
            <a:ext cx="4310544" cy="139148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63" idx="1"/>
            <a:endCxn id="72" idx="0"/>
          </p:cNvCxnSpPr>
          <p:nvPr/>
        </p:nvCxnSpPr>
        <p:spPr>
          <a:xfrm rot="10800000" flipV="1">
            <a:off x="1587268" y="2404172"/>
            <a:ext cx="2197241" cy="2527667"/>
          </a:xfrm>
          <a:prstGeom prst="bentConnector2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꺾인 연결선 88"/>
          <p:cNvCxnSpPr>
            <a:stCxn id="83" idx="1"/>
            <a:endCxn id="104" idx="0"/>
          </p:cNvCxnSpPr>
          <p:nvPr/>
        </p:nvCxnSpPr>
        <p:spPr>
          <a:xfrm rot="10800000" flipV="1">
            <a:off x="3402252" y="3922736"/>
            <a:ext cx="382256" cy="1007738"/>
          </a:xfrm>
          <a:prstGeom prst="bentConnector2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101307" y="1602176"/>
            <a:ext cx="227017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accent6"/>
                </a:solidFill>
              </a:rPr>
              <a:t>제조사</a:t>
            </a:r>
            <a:r>
              <a:rPr lang="en-US" altLang="ko-KR" sz="1400" dirty="0" smtClean="0">
                <a:solidFill>
                  <a:schemeClr val="accent6"/>
                </a:solidFill>
              </a:rPr>
              <a:t>(227)</a:t>
            </a:r>
            <a:r>
              <a:rPr lang="ko-KR" altLang="en-US" sz="1400" dirty="0" smtClean="0">
                <a:solidFill>
                  <a:schemeClr val="accent6"/>
                </a:solidFill>
              </a:rPr>
              <a:t>의 트랜잭션을</a:t>
            </a:r>
            <a:endParaRPr lang="en-US" altLang="ko-KR" sz="1400" dirty="0" smtClean="0">
              <a:solidFill>
                <a:schemeClr val="accent6"/>
              </a:solidFill>
            </a:endParaRPr>
          </a:p>
          <a:p>
            <a:r>
              <a:rPr lang="ko-KR" altLang="en-US" sz="1400" dirty="0" smtClean="0">
                <a:solidFill>
                  <a:schemeClr val="accent6"/>
                </a:solidFill>
              </a:rPr>
              <a:t>저장하는 블록</a:t>
            </a:r>
            <a:endParaRPr lang="en-US" altLang="ko-KR" sz="1400" dirty="0" smtClean="0">
              <a:solidFill>
                <a:schemeClr val="accent6"/>
              </a:solidFill>
            </a:endParaRPr>
          </a:p>
          <a:p>
            <a:r>
              <a:rPr lang="en-US" altLang="ko-KR" sz="1400" dirty="0" smtClean="0">
                <a:solidFill>
                  <a:schemeClr val="accent6"/>
                </a:solidFill>
              </a:rPr>
              <a:t>(</a:t>
            </a:r>
            <a:r>
              <a:rPr lang="ko-KR" altLang="en-US" sz="1400" dirty="0" smtClean="0">
                <a:solidFill>
                  <a:schemeClr val="accent6"/>
                </a:solidFill>
              </a:rPr>
              <a:t>제조사가 채굴</a:t>
            </a:r>
            <a:r>
              <a:rPr lang="en-US" altLang="ko-KR" sz="1400" dirty="0" smtClean="0">
                <a:solidFill>
                  <a:schemeClr val="accent6"/>
                </a:solidFill>
              </a:rPr>
              <a:t>)</a:t>
            </a:r>
            <a:endParaRPr lang="ko-KR" altLang="en-US" sz="1400" dirty="0">
              <a:solidFill>
                <a:schemeClr val="accent6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8101307" y="3226996"/>
            <a:ext cx="269176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accent4"/>
                </a:solidFill>
              </a:rPr>
              <a:t>서비스 센터</a:t>
            </a:r>
            <a:r>
              <a:rPr lang="en-US" altLang="ko-KR" sz="1400" dirty="0" smtClean="0">
                <a:solidFill>
                  <a:schemeClr val="accent4"/>
                </a:solidFill>
              </a:rPr>
              <a:t>(152)</a:t>
            </a:r>
            <a:r>
              <a:rPr lang="ko-KR" altLang="en-US" sz="1400" dirty="0" smtClean="0">
                <a:solidFill>
                  <a:schemeClr val="accent4"/>
                </a:solidFill>
              </a:rPr>
              <a:t>의 트랜잭션을</a:t>
            </a:r>
            <a:endParaRPr lang="en-US" altLang="ko-KR" sz="1400" dirty="0" smtClean="0">
              <a:solidFill>
                <a:schemeClr val="accent4"/>
              </a:solidFill>
            </a:endParaRPr>
          </a:p>
          <a:p>
            <a:r>
              <a:rPr lang="ko-KR" altLang="en-US" sz="1400" dirty="0" smtClean="0">
                <a:solidFill>
                  <a:schemeClr val="accent4"/>
                </a:solidFill>
              </a:rPr>
              <a:t>저장하는 블록</a:t>
            </a:r>
            <a:endParaRPr lang="en-US" altLang="ko-KR" sz="1400" dirty="0" smtClean="0">
              <a:solidFill>
                <a:schemeClr val="accent4"/>
              </a:solidFill>
            </a:endParaRPr>
          </a:p>
          <a:p>
            <a:r>
              <a:rPr lang="en-US" altLang="ko-KR" sz="1400" dirty="0" smtClean="0">
                <a:solidFill>
                  <a:schemeClr val="accent4"/>
                </a:solidFill>
              </a:rPr>
              <a:t>(</a:t>
            </a:r>
            <a:r>
              <a:rPr lang="ko-KR" altLang="en-US" sz="1400" dirty="0" smtClean="0">
                <a:solidFill>
                  <a:schemeClr val="accent4"/>
                </a:solidFill>
              </a:rPr>
              <a:t>서비스 센터가 채굴</a:t>
            </a:r>
            <a:r>
              <a:rPr lang="en-US" altLang="ko-KR" sz="1400" dirty="0" smtClean="0">
                <a:solidFill>
                  <a:schemeClr val="accent4"/>
                </a:solidFill>
              </a:rPr>
              <a:t>)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3784508" y="4644858"/>
            <a:ext cx="4310544" cy="108381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/>
          <p:cNvSpPr txBox="1"/>
          <p:nvPr/>
        </p:nvSpPr>
        <p:spPr>
          <a:xfrm>
            <a:off x="8094093" y="4625719"/>
            <a:ext cx="27061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직전 블록을 잠그기 위한</a:t>
            </a:r>
            <a:r>
              <a:rPr lang="en-US" altLang="ko-KR" sz="1400" dirty="0" smtClean="0">
                <a:solidFill>
                  <a:schemeClr val="bg1"/>
                </a:solidFill>
              </a:rPr>
              <a:t>,</a:t>
            </a:r>
          </a:p>
          <a:p>
            <a:r>
              <a:rPr lang="ko-KR" altLang="en-US" sz="1400" dirty="0" smtClean="0">
                <a:solidFill>
                  <a:schemeClr val="bg1"/>
                </a:solidFill>
              </a:rPr>
              <a:t>다음 섹션의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</a:rPr>
              <a:t>트랜잭션을 보관하기 위한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</a:rPr>
              <a:t>블록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(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미채굴</a:t>
            </a:r>
            <a:r>
              <a:rPr lang="en-US" altLang="ko-KR" sz="1400" dirty="0" smtClean="0">
                <a:solidFill>
                  <a:schemeClr val="bg1"/>
                </a:solidFill>
              </a:rPr>
              <a:t>)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3783859" y="5755057"/>
            <a:ext cx="4310544" cy="33914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4123592" y="2404172"/>
            <a:ext cx="3646823" cy="3081424"/>
            <a:chOff x="4123592" y="2404172"/>
            <a:chExt cx="3646823" cy="3081424"/>
          </a:xfrm>
        </p:grpSpPr>
        <p:sp>
          <p:nvSpPr>
            <p:cNvPr id="14" name="원호 13"/>
            <p:cNvSpPr/>
            <p:nvPr/>
          </p:nvSpPr>
          <p:spPr>
            <a:xfrm>
              <a:off x="4123592" y="2404172"/>
              <a:ext cx="933650" cy="3081424"/>
            </a:xfrm>
            <a:prstGeom prst="arc">
              <a:avLst>
                <a:gd name="adj1" fmla="val 16200000"/>
                <a:gd name="adj2" fmla="val 5411257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423298" y="3657546"/>
              <a:ext cx="2347117" cy="738664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solidFill>
                    <a:srgbClr val="FF0000"/>
                  </a:solidFill>
                </a:rPr>
                <a:t>해당 블록을 채굴한</a:t>
              </a:r>
              <a:r>
                <a:rPr lang="en-US" altLang="ko-KR" sz="1400" dirty="0" smtClean="0">
                  <a:solidFill>
                    <a:srgbClr val="FF0000"/>
                  </a:solidFill>
                </a:rPr>
                <a:t>,</a:t>
              </a:r>
            </a:p>
            <a:p>
              <a:r>
                <a:rPr lang="ko-KR" altLang="en-US" sz="1400" dirty="0" smtClean="0">
                  <a:solidFill>
                    <a:srgbClr val="FF0000"/>
                  </a:solidFill>
                </a:rPr>
                <a:t>이전 블록에 로그를 기록한</a:t>
              </a:r>
              <a:endParaRPr lang="en-US" altLang="ko-KR" sz="1400" dirty="0" smtClean="0">
                <a:solidFill>
                  <a:srgbClr val="FF0000"/>
                </a:solidFill>
              </a:endParaRPr>
            </a:p>
            <a:p>
              <a:r>
                <a:rPr lang="ko-KR" altLang="en-US" sz="1400" dirty="0" smtClean="0">
                  <a:solidFill>
                    <a:srgbClr val="FF0000"/>
                  </a:solidFill>
                </a:rPr>
                <a:t>노드의 정보</a:t>
              </a:r>
              <a:endParaRPr lang="en-US" altLang="ko-KR" sz="1400" dirty="0" smtClean="0">
                <a:solidFill>
                  <a:srgbClr val="FF0000"/>
                </a:solidFill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4642338" y="4106008"/>
              <a:ext cx="41490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TextBox 96"/>
          <p:cNvSpPr txBox="1"/>
          <p:nvPr/>
        </p:nvSpPr>
        <p:spPr>
          <a:xfrm>
            <a:off x="8101307" y="5736009"/>
            <a:ext cx="291778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00B0F0"/>
                </a:solidFill>
              </a:rPr>
              <a:t>해당 </a:t>
            </a:r>
            <a:r>
              <a:rPr lang="ko-KR" altLang="en-US" sz="1400" dirty="0" err="1" smtClean="0">
                <a:solidFill>
                  <a:srgbClr val="00B0F0"/>
                </a:solidFill>
              </a:rPr>
              <a:t>블록체인을</a:t>
            </a:r>
            <a:r>
              <a:rPr lang="en-US" altLang="ko-KR" sz="1400" dirty="0">
                <a:solidFill>
                  <a:srgbClr val="00B0F0"/>
                </a:solidFill>
              </a:rPr>
              <a:t> </a:t>
            </a:r>
            <a:r>
              <a:rPr lang="ko-KR" altLang="en-US" sz="1400" dirty="0" smtClean="0">
                <a:solidFill>
                  <a:srgbClr val="00B0F0"/>
                </a:solidFill>
              </a:rPr>
              <a:t>갖고 있는</a:t>
            </a:r>
            <a:endParaRPr lang="en-US" altLang="ko-KR" sz="1400" dirty="0" smtClean="0">
              <a:solidFill>
                <a:srgbClr val="00B0F0"/>
              </a:solidFill>
            </a:endParaRPr>
          </a:p>
          <a:p>
            <a:r>
              <a:rPr lang="ko-KR" altLang="en-US" sz="1400" dirty="0" smtClean="0">
                <a:solidFill>
                  <a:srgbClr val="00B0F0"/>
                </a:solidFill>
              </a:rPr>
              <a:t>노드 리스트</a:t>
            </a:r>
            <a:endParaRPr lang="en-US" altLang="ko-KR" sz="1400" dirty="0" smtClean="0">
              <a:solidFill>
                <a:srgbClr val="00B0F0"/>
              </a:solidFill>
            </a:endParaRPr>
          </a:p>
          <a:p>
            <a:r>
              <a:rPr lang="en-US" altLang="ko-KR" sz="1400" dirty="0" smtClean="0">
                <a:solidFill>
                  <a:srgbClr val="00B0F0"/>
                </a:solidFill>
              </a:rPr>
              <a:t>(</a:t>
            </a:r>
            <a:r>
              <a:rPr lang="ko-KR" altLang="en-US" sz="1400" dirty="0" smtClean="0">
                <a:solidFill>
                  <a:srgbClr val="00B0F0"/>
                </a:solidFill>
              </a:rPr>
              <a:t>검증</a:t>
            </a:r>
            <a:r>
              <a:rPr lang="en-US" altLang="ko-KR" sz="1400" dirty="0" smtClean="0">
                <a:solidFill>
                  <a:srgbClr val="00B0F0"/>
                </a:solidFill>
              </a:rPr>
              <a:t>, </a:t>
            </a:r>
            <a:r>
              <a:rPr lang="ko-KR" altLang="en-US" sz="1400" dirty="0" err="1" smtClean="0">
                <a:solidFill>
                  <a:srgbClr val="00B0F0"/>
                </a:solidFill>
              </a:rPr>
              <a:t>블록체인</a:t>
            </a:r>
            <a:r>
              <a:rPr lang="ko-KR" altLang="en-US" sz="1400" dirty="0" smtClean="0">
                <a:solidFill>
                  <a:srgbClr val="00B0F0"/>
                </a:solidFill>
              </a:rPr>
              <a:t> 요청 등에서 사용</a:t>
            </a:r>
            <a:r>
              <a:rPr lang="en-US" altLang="ko-KR" sz="1400" dirty="0" smtClean="0">
                <a:solidFill>
                  <a:srgbClr val="00B0F0"/>
                </a:solidFill>
              </a:rPr>
              <a:t>)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22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7" grpId="0" animBg="1"/>
      <p:bldP spid="88" grpId="0" animBg="1"/>
      <p:bldP spid="63" grpId="0" animBg="1"/>
      <p:bldP spid="83" grpId="0" animBg="1"/>
      <p:bldP spid="13" grpId="0"/>
      <p:bldP spid="93" grpId="0"/>
      <p:bldP spid="94" grpId="0" animBg="1"/>
      <p:bldP spid="95" grpId="0"/>
      <p:bldP spid="96" grpId="0" animBg="1"/>
      <p:bldP spid="9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그림 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669" y="1212450"/>
            <a:ext cx="3396469" cy="2527906"/>
          </a:xfrm>
          <a:prstGeom prst="rect">
            <a:avLst/>
          </a:prstGeom>
        </p:spPr>
      </p:pic>
      <p:pic>
        <p:nvPicPr>
          <p:cNvPr id="76" name="Picture 2" descr="TR EN DE RU EN TL USD EURO TL CALL CENTER +90 850 303 89 36 Home Rental  Cars Locations Contact News About us Rental Cars PEUGEOT 508 PEUGEOT 508  PEUGEOT 508 Previous Next Renaul Symbol Benzin Manuel Fiat Linea Benzin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451" y="4952454"/>
            <a:ext cx="1953822" cy="97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B6B5046-07C0-43A9-AA7C-8D7835269858}"/>
              </a:ext>
            </a:extLst>
          </p:cNvPr>
          <p:cNvSpPr/>
          <p:nvPr/>
        </p:nvSpPr>
        <p:spPr>
          <a:xfrm>
            <a:off x="0" y="0"/>
            <a:ext cx="12192000" cy="1067917"/>
          </a:xfrm>
          <a:prstGeom prst="rect">
            <a:avLst/>
          </a:prstGeom>
          <a:gradFill flip="none" rotWithShape="1">
            <a:gsLst>
              <a:gs pos="10000">
                <a:srgbClr val="000E2B">
                  <a:alpha val="0"/>
                </a:srgbClr>
              </a:gs>
              <a:gs pos="100000">
                <a:srgbClr val="03C6AB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Simulating the </a:t>
            </a:r>
            <a:r>
              <a:rPr lang="en-US" altLang="ko-KR" sz="2400" b="1" i="1" kern="0" dirty="0" smtClean="0">
                <a:solidFill>
                  <a:prstClr val="white"/>
                </a:solidFill>
              </a:rPr>
              <a:t>Real-World</a:t>
            </a:r>
          </a:p>
          <a:p>
            <a:pPr algn="ctr" latinLnBrk="0"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~Customer Phase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8387BDA-24A2-4432-AEDE-4F5F1621D6D4}"/>
              </a:ext>
            </a:extLst>
          </p:cNvPr>
          <p:cNvCxnSpPr>
            <a:cxnSpLocks/>
          </p:cNvCxnSpPr>
          <p:nvPr/>
        </p:nvCxnSpPr>
        <p:spPr>
          <a:xfrm>
            <a:off x="5550816" y="163430"/>
            <a:ext cx="1080000" cy="0"/>
          </a:xfrm>
          <a:prstGeom prst="line">
            <a:avLst/>
          </a:prstGeom>
          <a:ln w="12700">
            <a:solidFill>
              <a:srgbClr val="03C6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oogle Shape;6567;p68"/>
          <p:cNvGrpSpPr/>
          <p:nvPr/>
        </p:nvGrpSpPr>
        <p:grpSpPr>
          <a:xfrm>
            <a:off x="2103059" y="3983417"/>
            <a:ext cx="748748" cy="729887"/>
            <a:chOff x="-31817400" y="3910025"/>
            <a:chExt cx="301675" cy="294075"/>
          </a:xfrm>
          <a:solidFill>
            <a:srgbClr val="03C6AB"/>
          </a:solidFill>
        </p:grpSpPr>
        <p:sp>
          <p:nvSpPr>
            <p:cNvPr id="12" name="Google Shape;6568;p68"/>
            <p:cNvSpPr/>
            <p:nvPr/>
          </p:nvSpPr>
          <p:spPr>
            <a:xfrm>
              <a:off x="-31817400" y="3911550"/>
              <a:ext cx="301675" cy="292550"/>
            </a:xfrm>
            <a:custGeom>
              <a:avLst/>
              <a:gdLst/>
              <a:ahLst/>
              <a:cxnLst/>
              <a:rect l="l" t="t" r="r" b="b"/>
              <a:pathLst>
                <a:path w="12067" h="11702" extrusionOk="0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569;p68"/>
            <p:cNvSpPr/>
            <p:nvPr/>
          </p:nvSpPr>
          <p:spPr>
            <a:xfrm>
              <a:off x="-31816600" y="4062950"/>
              <a:ext cx="144150" cy="140600"/>
            </a:xfrm>
            <a:custGeom>
              <a:avLst/>
              <a:gdLst/>
              <a:ahLst/>
              <a:cxnLst/>
              <a:rect l="l" t="t" r="r" b="b"/>
              <a:pathLst>
                <a:path w="5766" h="5624" extrusionOk="0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570;p68"/>
            <p:cNvSpPr/>
            <p:nvPr/>
          </p:nvSpPr>
          <p:spPr>
            <a:xfrm>
              <a:off x="-31648050" y="3910025"/>
              <a:ext cx="129175" cy="127725"/>
            </a:xfrm>
            <a:custGeom>
              <a:avLst/>
              <a:gdLst/>
              <a:ahLst/>
              <a:cxnLst/>
              <a:rect l="l" t="t" r="r" b="b"/>
              <a:pathLst>
                <a:path w="5167" h="5109" extrusionOk="0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5989;p67"/>
          <p:cNvGrpSpPr/>
          <p:nvPr/>
        </p:nvGrpSpPr>
        <p:grpSpPr>
          <a:xfrm>
            <a:off x="1468607" y="1909686"/>
            <a:ext cx="738719" cy="733787"/>
            <a:chOff x="-59470075" y="3308975"/>
            <a:chExt cx="318200" cy="316075"/>
          </a:xfrm>
          <a:solidFill>
            <a:srgbClr val="03C6AB"/>
          </a:solidFill>
        </p:grpSpPr>
        <p:sp>
          <p:nvSpPr>
            <p:cNvPr id="16" name="Google Shape;5990;p67"/>
            <p:cNvSpPr/>
            <p:nvPr/>
          </p:nvSpPr>
          <p:spPr>
            <a:xfrm>
              <a:off x="-59403925" y="3522625"/>
              <a:ext cx="21275" cy="20500"/>
            </a:xfrm>
            <a:custGeom>
              <a:avLst/>
              <a:gdLst/>
              <a:ahLst/>
              <a:cxnLst/>
              <a:rect l="l" t="t" r="r" b="b"/>
              <a:pathLst>
                <a:path w="851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51" y="820"/>
                  </a:lnTo>
                  <a:lnTo>
                    <a:pt x="85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991;p67"/>
            <p:cNvSpPr/>
            <p:nvPr/>
          </p:nvSpPr>
          <p:spPr>
            <a:xfrm>
              <a:off x="-593621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992;p67"/>
            <p:cNvSpPr/>
            <p:nvPr/>
          </p:nvSpPr>
          <p:spPr>
            <a:xfrm>
              <a:off x="-593212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993;p67"/>
            <p:cNvSpPr/>
            <p:nvPr/>
          </p:nvSpPr>
          <p:spPr>
            <a:xfrm>
              <a:off x="-592794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994;p67"/>
            <p:cNvSpPr/>
            <p:nvPr/>
          </p:nvSpPr>
          <p:spPr>
            <a:xfrm>
              <a:off x="-59470075" y="3418825"/>
              <a:ext cx="317425" cy="206225"/>
            </a:xfrm>
            <a:custGeom>
              <a:avLst/>
              <a:gdLst/>
              <a:ahLst/>
              <a:cxnLst/>
              <a:rect l="l" t="t" r="r" b="b"/>
              <a:pathLst>
                <a:path w="12697" h="8249" extrusionOk="0">
                  <a:moveTo>
                    <a:pt x="10523" y="3334"/>
                  </a:moveTo>
                  <a:cubicBezTo>
                    <a:pt x="10775" y="3334"/>
                    <a:pt x="10932" y="3523"/>
                    <a:pt x="10932" y="3775"/>
                  </a:cubicBezTo>
                  <a:lnTo>
                    <a:pt x="10932" y="5413"/>
                  </a:lnTo>
                  <a:cubicBezTo>
                    <a:pt x="10932" y="5665"/>
                    <a:pt x="10712" y="5854"/>
                    <a:pt x="10523" y="5854"/>
                  </a:cubicBezTo>
                  <a:lnTo>
                    <a:pt x="2268" y="5854"/>
                  </a:lnTo>
                  <a:cubicBezTo>
                    <a:pt x="2016" y="5854"/>
                    <a:pt x="1827" y="5665"/>
                    <a:pt x="1827" y="5413"/>
                  </a:cubicBezTo>
                  <a:lnTo>
                    <a:pt x="1827" y="3775"/>
                  </a:lnTo>
                  <a:cubicBezTo>
                    <a:pt x="1827" y="3523"/>
                    <a:pt x="2016" y="3334"/>
                    <a:pt x="2268" y="3334"/>
                  </a:cubicBezTo>
                  <a:close/>
                  <a:moveTo>
                    <a:pt x="2893" y="1"/>
                  </a:moveTo>
                  <a:cubicBezTo>
                    <a:pt x="2822" y="1"/>
                    <a:pt x="2748" y="18"/>
                    <a:pt x="2678" y="57"/>
                  </a:cubicBezTo>
                  <a:lnTo>
                    <a:pt x="221" y="1727"/>
                  </a:lnTo>
                  <a:cubicBezTo>
                    <a:pt x="95" y="1790"/>
                    <a:pt x="0" y="1916"/>
                    <a:pt x="0" y="2073"/>
                  </a:cubicBezTo>
                  <a:lnTo>
                    <a:pt x="0" y="7870"/>
                  </a:lnTo>
                  <a:cubicBezTo>
                    <a:pt x="0" y="8091"/>
                    <a:pt x="221" y="8248"/>
                    <a:pt x="410" y="8248"/>
                  </a:cubicBezTo>
                  <a:lnTo>
                    <a:pt x="12255" y="8248"/>
                  </a:lnTo>
                  <a:cubicBezTo>
                    <a:pt x="12507" y="8248"/>
                    <a:pt x="12665" y="8059"/>
                    <a:pt x="12665" y="7870"/>
                  </a:cubicBezTo>
                  <a:lnTo>
                    <a:pt x="12665" y="2073"/>
                  </a:lnTo>
                  <a:cubicBezTo>
                    <a:pt x="12697" y="1884"/>
                    <a:pt x="12507" y="1664"/>
                    <a:pt x="12287" y="1664"/>
                  </a:cubicBezTo>
                  <a:lnTo>
                    <a:pt x="5797" y="1664"/>
                  </a:lnTo>
                  <a:lnTo>
                    <a:pt x="5797" y="404"/>
                  </a:lnTo>
                  <a:cubicBezTo>
                    <a:pt x="5797" y="166"/>
                    <a:pt x="5600" y="1"/>
                    <a:pt x="5382" y="1"/>
                  </a:cubicBezTo>
                  <a:cubicBezTo>
                    <a:pt x="5311" y="1"/>
                    <a:pt x="5237" y="18"/>
                    <a:pt x="5167" y="57"/>
                  </a:cubicBezTo>
                  <a:lnTo>
                    <a:pt x="3308" y="1286"/>
                  </a:lnTo>
                  <a:lnTo>
                    <a:pt x="3308" y="404"/>
                  </a:lnTo>
                  <a:cubicBezTo>
                    <a:pt x="3308" y="166"/>
                    <a:pt x="3111" y="1"/>
                    <a:pt x="28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995;p67"/>
            <p:cNvSpPr/>
            <p:nvPr/>
          </p:nvSpPr>
          <p:spPr>
            <a:xfrm>
              <a:off x="-592385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996;p67"/>
            <p:cNvSpPr/>
            <p:nvPr/>
          </p:nvSpPr>
          <p:spPr>
            <a:xfrm>
              <a:off x="-59292875" y="3308975"/>
              <a:ext cx="106350" cy="41400"/>
            </a:xfrm>
            <a:custGeom>
              <a:avLst/>
              <a:gdLst/>
              <a:ahLst/>
              <a:cxnLst/>
              <a:rect l="l" t="t" r="r" b="b"/>
              <a:pathLst>
                <a:path w="4254" h="1656" extrusionOk="0">
                  <a:moveTo>
                    <a:pt x="1305" y="1"/>
                  </a:moveTo>
                  <a:cubicBezTo>
                    <a:pt x="904" y="1"/>
                    <a:pt x="497" y="175"/>
                    <a:pt x="158" y="545"/>
                  </a:cubicBezTo>
                  <a:cubicBezTo>
                    <a:pt x="1" y="702"/>
                    <a:pt x="64" y="986"/>
                    <a:pt x="221" y="1143"/>
                  </a:cubicBezTo>
                  <a:cubicBezTo>
                    <a:pt x="311" y="1218"/>
                    <a:pt x="409" y="1258"/>
                    <a:pt x="503" y="1258"/>
                  </a:cubicBezTo>
                  <a:cubicBezTo>
                    <a:pt x="606" y="1258"/>
                    <a:pt x="706" y="1210"/>
                    <a:pt x="788" y="1112"/>
                  </a:cubicBezTo>
                  <a:cubicBezTo>
                    <a:pt x="946" y="938"/>
                    <a:pt x="1127" y="852"/>
                    <a:pt x="1308" y="852"/>
                  </a:cubicBezTo>
                  <a:cubicBezTo>
                    <a:pt x="1489" y="852"/>
                    <a:pt x="1670" y="938"/>
                    <a:pt x="1828" y="1112"/>
                  </a:cubicBezTo>
                  <a:cubicBezTo>
                    <a:pt x="2150" y="1466"/>
                    <a:pt x="2562" y="1655"/>
                    <a:pt x="2977" y="1655"/>
                  </a:cubicBezTo>
                  <a:cubicBezTo>
                    <a:pt x="3374" y="1655"/>
                    <a:pt x="3773" y="1482"/>
                    <a:pt x="4096" y="1112"/>
                  </a:cubicBezTo>
                  <a:cubicBezTo>
                    <a:pt x="4254" y="954"/>
                    <a:pt x="4222" y="671"/>
                    <a:pt x="4065" y="513"/>
                  </a:cubicBezTo>
                  <a:cubicBezTo>
                    <a:pt x="3990" y="438"/>
                    <a:pt x="3886" y="399"/>
                    <a:pt x="3781" y="399"/>
                  </a:cubicBezTo>
                  <a:cubicBezTo>
                    <a:pt x="3665" y="399"/>
                    <a:pt x="3549" y="446"/>
                    <a:pt x="3466" y="545"/>
                  </a:cubicBezTo>
                  <a:cubicBezTo>
                    <a:pt x="3309" y="734"/>
                    <a:pt x="3135" y="828"/>
                    <a:pt x="2962" y="828"/>
                  </a:cubicBezTo>
                  <a:cubicBezTo>
                    <a:pt x="2789" y="828"/>
                    <a:pt x="2616" y="734"/>
                    <a:pt x="2458" y="545"/>
                  </a:cubicBezTo>
                  <a:cubicBezTo>
                    <a:pt x="2136" y="191"/>
                    <a:pt x="1724" y="1"/>
                    <a:pt x="13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997;p67"/>
            <p:cNvSpPr/>
            <p:nvPr/>
          </p:nvSpPr>
          <p:spPr>
            <a:xfrm>
              <a:off x="-59214100" y="3371400"/>
              <a:ext cx="62225" cy="68550"/>
            </a:xfrm>
            <a:custGeom>
              <a:avLst/>
              <a:gdLst/>
              <a:ahLst/>
              <a:cxnLst/>
              <a:rect l="l" t="t" r="r" b="b"/>
              <a:pathLst>
                <a:path w="2489" h="2742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742"/>
                  </a:lnTo>
                  <a:lnTo>
                    <a:pt x="2489" y="2742"/>
                  </a:lnTo>
                  <a:lnTo>
                    <a:pt x="2489" y="379"/>
                  </a:lnTo>
                  <a:cubicBezTo>
                    <a:pt x="2458" y="190"/>
                    <a:pt x="2268" y="1"/>
                    <a:pt x="2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998;p67"/>
            <p:cNvSpPr/>
            <p:nvPr/>
          </p:nvSpPr>
          <p:spPr>
            <a:xfrm>
              <a:off x="-59297600" y="3392600"/>
              <a:ext cx="62250" cy="48150"/>
            </a:xfrm>
            <a:custGeom>
              <a:avLst/>
              <a:gdLst/>
              <a:ahLst/>
              <a:cxnLst/>
              <a:rect l="l" t="t" r="r" b="b"/>
              <a:pathLst>
                <a:path w="2490" h="1926" extrusionOk="0">
                  <a:moveTo>
                    <a:pt x="387" y="0"/>
                  </a:moveTo>
                  <a:cubicBezTo>
                    <a:pt x="163" y="0"/>
                    <a:pt x="1" y="177"/>
                    <a:pt x="1" y="382"/>
                  </a:cubicBezTo>
                  <a:lnTo>
                    <a:pt x="1" y="1925"/>
                  </a:lnTo>
                  <a:lnTo>
                    <a:pt x="2489" y="1925"/>
                  </a:lnTo>
                  <a:lnTo>
                    <a:pt x="2489" y="382"/>
                  </a:lnTo>
                  <a:cubicBezTo>
                    <a:pt x="2489" y="161"/>
                    <a:pt x="2300" y="4"/>
                    <a:pt x="2080" y="4"/>
                  </a:cubicBezTo>
                  <a:lnTo>
                    <a:pt x="442" y="4"/>
                  </a:lnTo>
                  <a:cubicBezTo>
                    <a:pt x="423" y="1"/>
                    <a:pt x="405" y="0"/>
                    <a:pt x="3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6567;p68"/>
          <p:cNvGrpSpPr/>
          <p:nvPr/>
        </p:nvGrpSpPr>
        <p:grpSpPr>
          <a:xfrm>
            <a:off x="3716065" y="1790266"/>
            <a:ext cx="748748" cy="729887"/>
            <a:chOff x="-31817400" y="3910025"/>
            <a:chExt cx="301675" cy="294075"/>
          </a:xfrm>
          <a:solidFill>
            <a:schemeClr val="bg1"/>
          </a:solidFill>
        </p:grpSpPr>
        <p:sp>
          <p:nvSpPr>
            <p:cNvPr id="26" name="Google Shape;6568;p68"/>
            <p:cNvSpPr/>
            <p:nvPr/>
          </p:nvSpPr>
          <p:spPr>
            <a:xfrm>
              <a:off x="-31817400" y="3911550"/>
              <a:ext cx="301675" cy="292550"/>
            </a:xfrm>
            <a:custGeom>
              <a:avLst/>
              <a:gdLst/>
              <a:ahLst/>
              <a:cxnLst/>
              <a:rect l="l" t="t" r="r" b="b"/>
              <a:pathLst>
                <a:path w="12067" h="11702" extrusionOk="0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569;p68"/>
            <p:cNvSpPr/>
            <p:nvPr/>
          </p:nvSpPr>
          <p:spPr>
            <a:xfrm>
              <a:off x="-31816600" y="4062950"/>
              <a:ext cx="144150" cy="140600"/>
            </a:xfrm>
            <a:custGeom>
              <a:avLst/>
              <a:gdLst/>
              <a:ahLst/>
              <a:cxnLst/>
              <a:rect l="l" t="t" r="r" b="b"/>
              <a:pathLst>
                <a:path w="5766" h="5624" extrusionOk="0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570;p68"/>
            <p:cNvSpPr/>
            <p:nvPr/>
          </p:nvSpPr>
          <p:spPr>
            <a:xfrm>
              <a:off x="-31648050" y="3910025"/>
              <a:ext cx="129175" cy="127725"/>
            </a:xfrm>
            <a:custGeom>
              <a:avLst/>
              <a:gdLst/>
              <a:ahLst/>
              <a:cxnLst/>
              <a:rect l="l" t="t" r="r" b="b"/>
              <a:pathLst>
                <a:path w="5167" h="5109" extrusionOk="0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9" name="직선 연결선 28"/>
          <p:cNvCxnSpPr/>
          <p:nvPr/>
        </p:nvCxnSpPr>
        <p:spPr>
          <a:xfrm flipV="1">
            <a:off x="2264065" y="2613046"/>
            <a:ext cx="1387318" cy="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2262266" y="2613046"/>
            <a:ext cx="261114" cy="11724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V="1">
            <a:off x="2523380" y="2609081"/>
            <a:ext cx="1151762" cy="117639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" descr="スマートフォンのイラスト（黒）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080" y="3202159"/>
            <a:ext cx="1937441" cy="326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QR 코드 - 위키백과, 우리 모두의 백과사전"/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978" y="5009357"/>
            <a:ext cx="587755" cy="58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9297172" y="4620138"/>
            <a:ext cx="13632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(Contains</a:t>
            </a:r>
          </a:p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B.C. ID,</a:t>
            </a:r>
          </a:p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Address to</a:t>
            </a:r>
          </a:p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send </a:t>
            </a:r>
            <a:r>
              <a:rPr lang="en-US" altLang="ko-KR" dirty="0" err="1" smtClean="0">
                <a:solidFill>
                  <a:schemeClr val="bg1"/>
                </a:solidFill>
              </a:rPr>
              <a:t>Req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77" name="Google Shape;6096;p67"/>
          <p:cNvGrpSpPr/>
          <p:nvPr/>
        </p:nvGrpSpPr>
        <p:grpSpPr>
          <a:xfrm>
            <a:off x="6993372" y="4204274"/>
            <a:ext cx="782003" cy="673572"/>
            <a:chOff x="-62154300" y="3743950"/>
            <a:chExt cx="318200" cy="317450"/>
          </a:xfrm>
          <a:solidFill>
            <a:srgbClr val="03C6AB"/>
          </a:solidFill>
        </p:grpSpPr>
        <p:sp>
          <p:nvSpPr>
            <p:cNvPr id="78" name="Google Shape;6097;p67"/>
            <p:cNvSpPr/>
            <p:nvPr/>
          </p:nvSpPr>
          <p:spPr>
            <a:xfrm>
              <a:off x="-61992850" y="3743950"/>
              <a:ext cx="63825" cy="69150"/>
            </a:xfrm>
            <a:custGeom>
              <a:avLst/>
              <a:gdLst/>
              <a:ahLst/>
              <a:cxnLst/>
              <a:rect l="l" t="t" r="r" b="b"/>
              <a:pathLst>
                <a:path w="2553" h="2766" extrusionOk="0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6098;p67"/>
            <p:cNvSpPr/>
            <p:nvPr/>
          </p:nvSpPr>
          <p:spPr>
            <a:xfrm>
              <a:off x="-62154300" y="3785700"/>
              <a:ext cx="318200" cy="275700"/>
            </a:xfrm>
            <a:custGeom>
              <a:avLst/>
              <a:gdLst/>
              <a:ahLst/>
              <a:cxnLst/>
              <a:rect l="l" t="t" r="r" b="b"/>
              <a:pathLst>
                <a:path w="12728" h="11028" extrusionOk="0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직사각형 70"/>
          <p:cNvSpPr/>
          <p:nvPr/>
        </p:nvSpPr>
        <p:spPr>
          <a:xfrm>
            <a:off x="6191970" y="4660872"/>
            <a:ext cx="2549769" cy="1581983"/>
          </a:xfrm>
          <a:prstGeom prst="rect">
            <a:avLst/>
          </a:prstGeom>
          <a:noFill/>
          <a:ln w="28575">
            <a:solidFill>
              <a:srgbClr val="03C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5691699" y="1203183"/>
            <a:ext cx="3382116" cy="281485"/>
          </a:xfrm>
          <a:prstGeom prst="rect">
            <a:avLst/>
          </a:prstGeom>
          <a:noFill/>
          <a:ln w="28575">
            <a:solidFill>
              <a:srgbClr val="03C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/>
          <p:nvPr/>
        </p:nvSpPr>
        <p:spPr>
          <a:xfrm>
            <a:off x="1548667" y="268088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123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160721" y="474134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456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793538" y="264973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789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5691699" y="1470388"/>
            <a:ext cx="3382116" cy="281485"/>
          </a:xfrm>
          <a:prstGeom prst="rect">
            <a:avLst/>
          </a:prstGeom>
          <a:noFill/>
          <a:ln w="28575">
            <a:solidFill>
              <a:srgbClr val="03C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순서도: 대체 처리 88"/>
          <p:cNvSpPr/>
          <p:nvPr/>
        </p:nvSpPr>
        <p:spPr>
          <a:xfrm>
            <a:off x="9300878" y="3416490"/>
            <a:ext cx="1372100" cy="689806"/>
          </a:xfrm>
          <a:prstGeom prst="flowChartAlternateProcess">
            <a:avLst/>
          </a:prstGeom>
          <a:solidFill>
            <a:srgbClr val="000E2B"/>
          </a:solidFill>
          <a:ln w="28575">
            <a:solidFill>
              <a:srgbClr val="03C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Req</a:t>
            </a:r>
            <a:endParaRPr lang="en-US" altLang="ko-KR" dirty="0" smtClean="0"/>
          </a:p>
          <a:p>
            <a:pPr algn="ctr"/>
            <a:r>
              <a:rPr lang="en-US" altLang="ko-KR" dirty="0" err="1" smtClean="0"/>
              <a:t>Nodelist</a:t>
            </a:r>
            <a:endParaRPr lang="ko-KR" altLang="en-US" dirty="0"/>
          </a:p>
        </p:txBody>
      </p:sp>
      <p:sp>
        <p:nvSpPr>
          <p:cNvPr id="90" name="직사각형 89"/>
          <p:cNvSpPr/>
          <p:nvPr/>
        </p:nvSpPr>
        <p:spPr>
          <a:xfrm>
            <a:off x="3080787" y="1746555"/>
            <a:ext cx="2019303" cy="891896"/>
          </a:xfrm>
          <a:prstGeom prst="rect">
            <a:avLst/>
          </a:prstGeom>
          <a:solidFill>
            <a:srgbClr val="000E2B"/>
          </a:solidFill>
          <a:ln w="28575">
            <a:solidFill>
              <a:srgbClr val="03C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Nodes who has Door n’s BC</a:t>
            </a:r>
          </a:p>
          <a:p>
            <a:pPr algn="ctr"/>
            <a:r>
              <a:rPr lang="en-US" altLang="ko-KR" dirty="0" smtClean="0"/>
              <a:t>[123, 456, 789]</a:t>
            </a:r>
            <a:endParaRPr lang="ko-KR" altLang="en-US" dirty="0"/>
          </a:p>
        </p:txBody>
      </p:sp>
      <p:sp>
        <p:nvSpPr>
          <p:cNvPr id="91" name="직사각형 90"/>
          <p:cNvSpPr/>
          <p:nvPr/>
        </p:nvSpPr>
        <p:spPr>
          <a:xfrm>
            <a:off x="5691699" y="1719924"/>
            <a:ext cx="3382116" cy="127370"/>
          </a:xfrm>
          <a:prstGeom prst="rect">
            <a:avLst/>
          </a:prstGeom>
          <a:noFill/>
          <a:ln w="28575">
            <a:solidFill>
              <a:srgbClr val="03C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4" name="그룹 83"/>
          <p:cNvGrpSpPr/>
          <p:nvPr/>
        </p:nvGrpSpPr>
        <p:grpSpPr>
          <a:xfrm>
            <a:off x="3193652" y="2051115"/>
            <a:ext cx="1774270" cy="344084"/>
            <a:chOff x="1766695" y="5722055"/>
            <a:chExt cx="1774270" cy="344084"/>
          </a:xfrm>
        </p:grpSpPr>
        <p:sp>
          <p:nvSpPr>
            <p:cNvPr id="57" name="직사각형 56"/>
            <p:cNvSpPr/>
            <p:nvPr/>
          </p:nvSpPr>
          <p:spPr>
            <a:xfrm>
              <a:off x="1766695" y="5722055"/>
              <a:ext cx="336364" cy="334978"/>
            </a:xfrm>
            <a:prstGeom prst="rect">
              <a:avLst/>
            </a:prstGeom>
            <a:solidFill>
              <a:srgbClr val="000E2B"/>
            </a:solidFill>
            <a:ln w="28575">
              <a:solidFill>
                <a:srgbClr val="03C6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9" name="직선 화살표 연결선 58"/>
            <p:cNvCxnSpPr>
              <a:stCxn id="61" idx="1"/>
              <a:endCxn id="57" idx="3"/>
            </p:cNvCxnSpPr>
            <p:nvPr/>
          </p:nvCxnSpPr>
          <p:spPr>
            <a:xfrm flipH="1">
              <a:off x="2103059" y="5889544"/>
              <a:ext cx="142938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직사각형 60"/>
            <p:cNvSpPr/>
            <p:nvPr/>
          </p:nvSpPr>
          <p:spPr>
            <a:xfrm>
              <a:off x="2245997" y="5722055"/>
              <a:ext cx="336364" cy="334978"/>
            </a:xfrm>
            <a:prstGeom prst="rect">
              <a:avLst/>
            </a:prstGeom>
            <a:solidFill>
              <a:srgbClr val="000E2B"/>
            </a:solidFill>
            <a:ln w="28575">
              <a:solidFill>
                <a:srgbClr val="03C6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2725299" y="5722055"/>
              <a:ext cx="336364" cy="334978"/>
            </a:xfrm>
            <a:prstGeom prst="rect">
              <a:avLst/>
            </a:prstGeom>
            <a:solidFill>
              <a:srgbClr val="000E2B"/>
            </a:solidFill>
            <a:ln w="28575">
              <a:solidFill>
                <a:srgbClr val="03C6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3204601" y="5731161"/>
              <a:ext cx="336364" cy="334978"/>
            </a:xfrm>
            <a:prstGeom prst="rect">
              <a:avLst/>
            </a:prstGeom>
            <a:solidFill>
              <a:srgbClr val="000E2B"/>
            </a:solidFill>
            <a:ln w="28575">
              <a:solidFill>
                <a:srgbClr val="03C6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7" name="직선 화살표 연결선 66"/>
            <p:cNvCxnSpPr>
              <a:stCxn id="65" idx="1"/>
              <a:endCxn id="61" idx="3"/>
            </p:cNvCxnSpPr>
            <p:nvPr/>
          </p:nvCxnSpPr>
          <p:spPr>
            <a:xfrm flipH="1">
              <a:off x="2582361" y="5889544"/>
              <a:ext cx="142938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/>
            <p:cNvCxnSpPr>
              <a:stCxn id="66" idx="1"/>
              <a:endCxn id="65" idx="3"/>
            </p:cNvCxnSpPr>
            <p:nvPr/>
          </p:nvCxnSpPr>
          <p:spPr>
            <a:xfrm flipH="1" flipV="1">
              <a:off x="3061663" y="5889544"/>
              <a:ext cx="142938" cy="9106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직사각형 92"/>
          <p:cNvSpPr/>
          <p:nvPr/>
        </p:nvSpPr>
        <p:spPr>
          <a:xfrm>
            <a:off x="5691699" y="1847293"/>
            <a:ext cx="3382116" cy="761788"/>
          </a:xfrm>
          <a:prstGeom prst="rect">
            <a:avLst/>
          </a:prstGeom>
          <a:noFill/>
          <a:ln w="28575">
            <a:solidFill>
              <a:srgbClr val="03C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5" name="그룹 94"/>
          <p:cNvGrpSpPr/>
          <p:nvPr/>
        </p:nvGrpSpPr>
        <p:grpSpPr>
          <a:xfrm>
            <a:off x="1555875" y="5262045"/>
            <a:ext cx="1774270" cy="344084"/>
            <a:chOff x="1766695" y="5722055"/>
            <a:chExt cx="1774270" cy="344084"/>
          </a:xfrm>
        </p:grpSpPr>
        <p:sp>
          <p:nvSpPr>
            <p:cNvPr id="96" name="직사각형 95"/>
            <p:cNvSpPr/>
            <p:nvPr/>
          </p:nvSpPr>
          <p:spPr>
            <a:xfrm>
              <a:off x="1766695" y="5722055"/>
              <a:ext cx="336364" cy="334978"/>
            </a:xfrm>
            <a:prstGeom prst="rect">
              <a:avLst/>
            </a:prstGeom>
            <a:solidFill>
              <a:srgbClr val="000E2B"/>
            </a:solidFill>
            <a:ln w="28575">
              <a:solidFill>
                <a:srgbClr val="03C6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7" name="직선 화살표 연결선 96"/>
            <p:cNvCxnSpPr>
              <a:stCxn id="98" idx="1"/>
              <a:endCxn id="96" idx="3"/>
            </p:cNvCxnSpPr>
            <p:nvPr/>
          </p:nvCxnSpPr>
          <p:spPr>
            <a:xfrm flipH="1">
              <a:off x="2103059" y="5889544"/>
              <a:ext cx="142938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/>
            <p:cNvSpPr/>
            <p:nvPr/>
          </p:nvSpPr>
          <p:spPr>
            <a:xfrm>
              <a:off x="2245997" y="5722055"/>
              <a:ext cx="336364" cy="334978"/>
            </a:xfrm>
            <a:prstGeom prst="rect">
              <a:avLst/>
            </a:prstGeom>
            <a:solidFill>
              <a:srgbClr val="000E2B"/>
            </a:solidFill>
            <a:ln w="28575">
              <a:solidFill>
                <a:srgbClr val="03C6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2725299" y="5722055"/>
              <a:ext cx="336364" cy="334978"/>
            </a:xfrm>
            <a:prstGeom prst="rect">
              <a:avLst/>
            </a:prstGeom>
            <a:solidFill>
              <a:srgbClr val="000E2B"/>
            </a:solidFill>
            <a:ln w="28575">
              <a:solidFill>
                <a:srgbClr val="03C6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3204601" y="5731161"/>
              <a:ext cx="336364" cy="334978"/>
            </a:xfrm>
            <a:prstGeom prst="rect">
              <a:avLst/>
            </a:prstGeom>
            <a:solidFill>
              <a:srgbClr val="000E2B"/>
            </a:solidFill>
            <a:ln w="28575">
              <a:solidFill>
                <a:srgbClr val="03C6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1" name="직선 화살표 연결선 100"/>
            <p:cNvCxnSpPr>
              <a:stCxn id="99" idx="1"/>
              <a:endCxn id="98" idx="3"/>
            </p:cNvCxnSpPr>
            <p:nvPr/>
          </p:nvCxnSpPr>
          <p:spPr>
            <a:xfrm flipH="1">
              <a:off x="2582361" y="5889544"/>
              <a:ext cx="142938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/>
            <p:cNvCxnSpPr>
              <a:stCxn id="100" idx="1"/>
              <a:endCxn id="99" idx="3"/>
            </p:cNvCxnSpPr>
            <p:nvPr/>
          </p:nvCxnSpPr>
          <p:spPr>
            <a:xfrm flipH="1" flipV="1">
              <a:off x="3061663" y="5889544"/>
              <a:ext cx="142938" cy="9106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그룹 102"/>
          <p:cNvGrpSpPr/>
          <p:nvPr/>
        </p:nvGrpSpPr>
        <p:grpSpPr>
          <a:xfrm>
            <a:off x="1047757" y="1370364"/>
            <a:ext cx="1774270" cy="344084"/>
            <a:chOff x="1766695" y="5722055"/>
            <a:chExt cx="1774270" cy="344084"/>
          </a:xfrm>
        </p:grpSpPr>
        <p:sp>
          <p:nvSpPr>
            <p:cNvPr id="104" name="직사각형 103"/>
            <p:cNvSpPr/>
            <p:nvPr/>
          </p:nvSpPr>
          <p:spPr>
            <a:xfrm>
              <a:off x="1766695" y="5722055"/>
              <a:ext cx="336364" cy="334978"/>
            </a:xfrm>
            <a:prstGeom prst="rect">
              <a:avLst/>
            </a:prstGeom>
            <a:solidFill>
              <a:srgbClr val="000E2B"/>
            </a:solidFill>
            <a:ln w="28575">
              <a:solidFill>
                <a:srgbClr val="03C6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5" name="직선 화살표 연결선 104"/>
            <p:cNvCxnSpPr>
              <a:stCxn id="106" idx="1"/>
              <a:endCxn id="104" idx="3"/>
            </p:cNvCxnSpPr>
            <p:nvPr/>
          </p:nvCxnSpPr>
          <p:spPr>
            <a:xfrm flipH="1">
              <a:off x="2103059" y="5889544"/>
              <a:ext cx="142938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직사각형 105"/>
            <p:cNvSpPr/>
            <p:nvPr/>
          </p:nvSpPr>
          <p:spPr>
            <a:xfrm>
              <a:off x="2245997" y="5722055"/>
              <a:ext cx="336364" cy="334978"/>
            </a:xfrm>
            <a:prstGeom prst="rect">
              <a:avLst/>
            </a:prstGeom>
            <a:solidFill>
              <a:srgbClr val="000E2B"/>
            </a:solidFill>
            <a:ln w="28575">
              <a:solidFill>
                <a:srgbClr val="03C6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2725299" y="5722055"/>
              <a:ext cx="336364" cy="334978"/>
            </a:xfrm>
            <a:prstGeom prst="rect">
              <a:avLst/>
            </a:prstGeom>
            <a:solidFill>
              <a:srgbClr val="000E2B"/>
            </a:solidFill>
            <a:ln w="28575">
              <a:solidFill>
                <a:srgbClr val="03C6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3204601" y="5731161"/>
              <a:ext cx="336364" cy="334978"/>
            </a:xfrm>
            <a:prstGeom prst="rect">
              <a:avLst/>
            </a:prstGeom>
            <a:solidFill>
              <a:srgbClr val="000E2B"/>
            </a:solidFill>
            <a:ln w="28575">
              <a:solidFill>
                <a:srgbClr val="03C6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9" name="직선 화살표 연결선 108"/>
            <p:cNvCxnSpPr>
              <a:stCxn id="107" idx="1"/>
              <a:endCxn id="106" idx="3"/>
            </p:cNvCxnSpPr>
            <p:nvPr/>
          </p:nvCxnSpPr>
          <p:spPr>
            <a:xfrm flipH="1">
              <a:off x="2582361" y="5889544"/>
              <a:ext cx="142938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/>
            <p:cNvCxnSpPr>
              <a:stCxn id="108" idx="1"/>
              <a:endCxn id="107" idx="3"/>
            </p:cNvCxnSpPr>
            <p:nvPr/>
          </p:nvCxnSpPr>
          <p:spPr>
            <a:xfrm flipH="1" flipV="1">
              <a:off x="3061663" y="5889544"/>
              <a:ext cx="142938" cy="9106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모서리가 둥근 직사각형 91"/>
          <p:cNvSpPr/>
          <p:nvPr/>
        </p:nvSpPr>
        <p:spPr>
          <a:xfrm>
            <a:off x="1075887" y="909755"/>
            <a:ext cx="1718010" cy="360006"/>
          </a:xfrm>
          <a:prstGeom prst="roundRect">
            <a:avLst/>
          </a:prstGeom>
          <a:solidFill>
            <a:srgbClr val="000E2B"/>
          </a:solidFill>
          <a:ln w="28575">
            <a:solidFill>
              <a:srgbClr val="03C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abc123456</a:t>
            </a:r>
            <a:endParaRPr lang="ko-KR" altLang="en-US" dirty="0"/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1527059" y="5697027"/>
            <a:ext cx="1718010" cy="360006"/>
          </a:xfrm>
          <a:prstGeom prst="roundRect">
            <a:avLst/>
          </a:prstGeom>
          <a:solidFill>
            <a:srgbClr val="000E2B"/>
          </a:solidFill>
          <a:ln w="28575">
            <a:solidFill>
              <a:srgbClr val="03C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abc123456</a:t>
            </a:r>
            <a:endParaRPr lang="ko-KR" altLang="en-US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181DB472-AA99-4FFD-BD22-41FA393B4452}"/>
              </a:ext>
            </a:extLst>
          </p:cNvPr>
          <p:cNvSpPr/>
          <p:nvPr/>
        </p:nvSpPr>
        <p:spPr>
          <a:xfrm>
            <a:off x="700080" y="726019"/>
            <a:ext cx="2469624" cy="557582"/>
          </a:xfrm>
          <a:prstGeom prst="rect">
            <a:avLst/>
          </a:prstGeom>
          <a:solidFill>
            <a:srgbClr val="000E2B"/>
          </a:solidFill>
          <a:ln w="28575">
            <a:solidFill>
              <a:srgbClr val="03C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</a:rPr>
              <a:t>String </a:t>
            </a:r>
            <a:r>
              <a:rPr lang="en-US" altLang="ko-KR" sz="1600" dirty="0">
                <a:solidFill>
                  <a:schemeClr val="bg1"/>
                </a:solidFill>
              </a:rPr>
              <a:t>hash(Object o) {…}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81DB472-AA99-4FFD-BD22-41FA393B4452}"/>
              </a:ext>
            </a:extLst>
          </p:cNvPr>
          <p:cNvSpPr/>
          <p:nvPr/>
        </p:nvSpPr>
        <p:spPr>
          <a:xfrm>
            <a:off x="1158011" y="5701081"/>
            <a:ext cx="2469624" cy="557582"/>
          </a:xfrm>
          <a:prstGeom prst="rect">
            <a:avLst/>
          </a:prstGeom>
          <a:solidFill>
            <a:srgbClr val="000E2B"/>
          </a:solidFill>
          <a:ln w="28575">
            <a:solidFill>
              <a:srgbClr val="03C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</a:rPr>
              <a:t>String </a:t>
            </a:r>
            <a:r>
              <a:rPr lang="en-US" altLang="ko-KR" sz="1600" dirty="0">
                <a:solidFill>
                  <a:schemeClr val="bg1"/>
                </a:solidFill>
              </a:rPr>
              <a:t>hash(Object o) {…}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5691699" y="2562251"/>
            <a:ext cx="3382116" cy="152400"/>
          </a:xfrm>
          <a:prstGeom prst="rect">
            <a:avLst/>
          </a:prstGeom>
          <a:noFill/>
          <a:ln w="28575">
            <a:solidFill>
              <a:srgbClr val="03C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/>
          <p:cNvSpPr/>
          <p:nvPr/>
        </p:nvSpPr>
        <p:spPr>
          <a:xfrm>
            <a:off x="5691699" y="2705617"/>
            <a:ext cx="3382116" cy="496541"/>
          </a:xfrm>
          <a:prstGeom prst="rect">
            <a:avLst/>
          </a:prstGeom>
          <a:noFill/>
          <a:ln w="28575">
            <a:solidFill>
              <a:srgbClr val="03C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모서리가 둥근 직사각형 117"/>
          <p:cNvSpPr/>
          <p:nvPr/>
        </p:nvSpPr>
        <p:spPr>
          <a:xfrm>
            <a:off x="9165324" y="2382248"/>
            <a:ext cx="1718010" cy="360006"/>
          </a:xfrm>
          <a:prstGeom prst="roundRect">
            <a:avLst/>
          </a:prstGeom>
          <a:solidFill>
            <a:srgbClr val="000E2B"/>
          </a:solidFill>
          <a:ln w="28575">
            <a:solidFill>
              <a:srgbClr val="03C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abc123456</a:t>
            </a:r>
            <a:endParaRPr lang="ko-KR" altLang="en-US" dirty="0"/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6536" y="3371554"/>
            <a:ext cx="2844527" cy="3012584"/>
          </a:xfrm>
          <a:prstGeom prst="rect">
            <a:avLst/>
          </a:prstGeom>
        </p:spPr>
      </p:pic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81DB472-AA99-4FFD-BD22-41FA393B4452}"/>
              </a:ext>
            </a:extLst>
          </p:cNvPr>
          <p:cNvSpPr/>
          <p:nvPr/>
        </p:nvSpPr>
        <p:spPr>
          <a:xfrm>
            <a:off x="8789518" y="2206670"/>
            <a:ext cx="2469624" cy="557582"/>
          </a:xfrm>
          <a:prstGeom prst="rect">
            <a:avLst/>
          </a:prstGeom>
          <a:solidFill>
            <a:srgbClr val="000E2B"/>
          </a:solidFill>
          <a:ln w="28575">
            <a:solidFill>
              <a:srgbClr val="03C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</a:rPr>
              <a:t>String </a:t>
            </a:r>
            <a:r>
              <a:rPr lang="en-US" altLang="ko-KR" sz="1600" dirty="0">
                <a:solidFill>
                  <a:schemeClr val="bg1"/>
                </a:solidFill>
              </a:rPr>
              <a:t>hash(Object o) {…}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119" name="그림 1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5939" y="2040083"/>
            <a:ext cx="3753420" cy="2004000"/>
          </a:xfrm>
          <a:prstGeom prst="rect">
            <a:avLst/>
          </a:prstGeom>
        </p:spPr>
      </p:pic>
      <p:pic>
        <p:nvPicPr>
          <p:cNvPr id="122" name="그림 1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3070" y="2831188"/>
            <a:ext cx="3952382" cy="2297111"/>
          </a:xfrm>
          <a:prstGeom prst="rect">
            <a:avLst/>
          </a:prstGeom>
        </p:spPr>
      </p:pic>
      <p:sp>
        <p:nvSpPr>
          <p:cNvPr id="125" name="직사각형 124"/>
          <p:cNvSpPr/>
          <p:nvPr/>
        </p:nvSpPr>
        <p:spPr>
          <a:xfrm>
            <a:off x="2386064" y="2663700"/>
            <a:ext cx="1241571" cy="147285"/>
          </a:xfrm>
          <a:prstGeom prst="rect">
            <a:avLst/>
          </a:prstGeom>
          <a:noFill/>
          <a:ln w="28575">
            <a:solidFill>
              <a:srgbClr val="03C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직사각형 125"/>
          <p:cNvSpPr/>
          <p:nvPr/>
        </p:nvSpPr>
        <p:spPr>
          <a:xfrm>
            <a:off x="1546994" y="3071524"/>
            <a:ext cx="795732" cy="138237"/>
          </a:xfrm>
          <a:prstGeom prst="rect">
            <a:avLst/>
          </a:prstGeom>
          <a:noFill/>
          <a:ln w="28575">
            <a:solidFill>
              <a:srgbClr val="03C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/>
          <p:cNvSpPr/>
          <p:nvPr/>
        </p:nvSpPr>
        <p:spPr>
          <a:xfrm>
            <a:off x="2396922" y="4481884"/>
            <a:ext cx="854365" cy="116608"/>
          </a:xfrm>
          <a:prstGeom prst="rect">
            <a:avLst/>
          </a:prstGeom>
          <a:noFill/>
          <a:ln w="28575">
            <a:solidFill>
              <a:srgbClr val="03C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30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7037E-7 L 0.20521 -0.16782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60" y="-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7 L -0.48841 -0.2180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27" y="-10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07407E-6 L 0.49023 0.2916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05" y="1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07407E-6 L 0.48815 0.11112 " pathEditMode="relative" rAng="0" ptsTypes="AA">
                                      <p:cBhvr>
                                        <p:cTn id="8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01" y="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11111E-6 L 0.00013 0.07222 " pathEditMode="relative" rAng="0" ptsTypes="AA">
                                      <p:cBhvr>
                                        <p:cTn id="11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11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48148E-6 L 0.00196 -0.06551 " pathEditMode="relative" rAng="0" ptsTypes="AA">
                                      <p:cBhvr>
                                        <p:cTn id="11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7037E-6 L 2.08333E-7 0.06597 " pathEditMode="relative" rAng="0" ptsTypes="AA">
                                      <p:cBhvr>
                                        <p:cTn id="12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3264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4.44444E-6 L 0.00469 -0.06458 " pathEditMode="relative" rAng="0" ptsTypes="AA">
                                      <p:cBhvr>
                                        <p:cTn id="12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3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0.06597 L 0.66198 0.64259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099" y="28819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6458 L 0.62422 -0.00185 " pathEditMode="relative" rAng="0" ptsTypes="AA">
                                      <p:cBhvr>
                                        <p:cTn id="128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77" y="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00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500"/>
                            </p:stCondLst>
                            <p:childTnLst>
                              <p:par>
                                <p:cTn id="16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8815 0.11112 L 0.48893 0.04954 " pathEditMode="relative" rAng="0" ptsTypes="AA">
                                      <p:cBhvr>
                                        <p:cTn id="16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2000"/>
                            </p:stCondLst>
                            <p:childTnLst>
                              <p:par>
                                <p:cTn id="1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2000"/>
                            </p:stCondLst>
                            <p:childTnLst>
                              <p:par>
                                <p:cTn id="16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1.11111E-6 L 0.00065 0.06158 " pathEditMode="relative" rAng="0" ptsTypes="AA">
                                      <p:cBhvr>
                                        <p:cTn id="16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169 0.00116 L -4.375E-6 2.96296E-6 " pathEditMode="relative" rAng="0" ptsTypes="AA">
                                      <p:cBhvr>
                                        <p:cTn id="177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3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81" grpId="0" animBg="1"/>
      <p:bldP spid="81" grpId="1" animBg="1"/>
      <p:bldP spid="87" grpId="0" animBg="1"/>
      <p:bldP spid="87" grpId="1" animBg="1"/>
      <p:bldP spid="89" grpId="0" animBg="1"/>
      <p:bldP spid="89" grpId="1" animBg="1"/>
      <p:bldP spid="89" grpId="2" animBg="1"/>
      <p:bldP spid="90" grpId="0" animBg="1"/>
      <p:bldP spid="90" grpId="1" animBg="1"/>
      <p:bldP spid="90" grpId="2" animBg="1"/>
      <p:bldP spid="91" grpId="0" animBg="1"/>
      <p:bldP spid="91" grpId="1" animBg="1"/>
      <p:bldP spid="93" grpId="0" animBg="1"/>
      <p:bldP spid="93" grpId="1" animBg="1"/>
      <p:bldP spid="92" grpId="0" animBg="1"/>
      <p:bldP spid="92" grpId="1" animBg="1"/>
      <p:bldP spid="92" grpId="2" animBg="1"/>
      <p:bldP spid="92" grpId="3" animBg="1"/>
      <p:bldP spid="114" grpId="0" animBg="1"/>
      <p:bldP spid="114" grpId="1" animBg="1"/>
      <p:bldP spid="114" grpId="2" animBg="1"/>
      <p:bldP spid="111" grpId="0" animBg="1"/>
      <p:bldP spid="112" grpId="0" animBg="1"/>
      <p:bldP spid="116" grpId="0" animBg="1"/>
      <p:bldP spid="116" grpId="1" animBg="1"/>
      <p:bldP spid="117" grpId="0" animBg="1"/>
      <p:bldP spid="118" grpId="0" animBg="1"/>
      <p:bldP spid="118" grpId="1" animBg="1"/>
      <p:bldP spid="115" grpId="0" animBg="1"/>
      <p:bldP spid="125" grpId="0" animBg="1"/>
      <p:bldP spid="126" grpId="0" animBg="1"/>
      <p:bldP spid="1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8387BDA-24A2-4432-AEDE-4F5F1621D6D4}"/>
              </a:ext>
            </a:extLst>
          </p:cNvPr>
          <p:cNvCxnSpPr>
            <a:cxnSpLocks/>
          </p:cNvCxnSpPr>
          <p:nvPr/>
        </p:nvCxnSpPr>
        <p:spPr>
          <a:xfrm>
            <a:off x="5550816" y="163430"/>
            <a:ext cx="1080000" cy="0"/>
          </a:xfrm>
          <a:prstGeom prst="line">
            <a:avLst/>
          </a:prstGeom>
          <a:ln w="12700">
            <a:solidFill>
              <a:srgbClr val="03C6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60" y="1124546"/>
            <a:ext cx="4781064" cy="4542325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776" y="1961543"/>
            <a:ext cx="5184165" cy="307029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B6B5046-07C0-43A9-AA7C-8D7835269858}"/>
              </a:ext>
            </a:extLst>
          </p:cNvPr>
          <p:cNvSpPr/>
          <p:nvPr/>
        </p:nvSpPr>
        <p:spPr>
          <a:xfrm>
            <a:off x="0" y="0"/>
            <a:ext cx="12192000" cy="1067917"/>
          </a:xfrm>
          <a:prstGeom prst="rect">
            <a:avLst/>
          </a:prstGeom>
          <a:gradFill flip="none" rotWithShape="1">
            <a:gsLst>
              <a:gs pos="10000">
                <a:srgbClr val="000E2B">
                  <a:alpha val="0"/>
                </a:srgbClr>
              </a:gs>
              <a:gs pos="100000">
                <a:srgbClr val="03C6AB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Result of Applying the ABCD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32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6B5046-07C0-43A9-AA7C-8D7835269858}"/>
              </a:ext>
            </a:extLst>
          </p:cNvPr>
          <p:cNvSpPr/>
          <p:nvPr/>
        </p:nvSpPr>
        <p:spPr>
          <a:xfrm>
            <a:off x="0" y="0"/>
            <a:ext cx="12192000" cy="1067917"/>
          </a:xfrm>
          <a:prstGeom prst="rect">
            <a:avLst/>
          </a:prstGeom>
          <a:gradFill flip="none" rotWithShape="1">
            <a:gsLst>
              <a:gs pos="10000">
                <a:srgbClr val="000E2B">
                  <a:alpha val="0"/>
                </a:srgbClr>
              </a:gs>
              <a:gs pos="100000">
                <a:srgbClr val="03C6AB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Contents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8387BDA-24A2-4432-AEDE-4F5F1621D6D4}"/>
              </a:ext>
            </a:extLst>
          </p:cNvPr>
          <p:cNvCxnSpPr>
            <a:cxnSpLocks/>
          </p:cNvCxnSpPr>
          <p:nvPr/>
        </p:nvCxnSpPr>
        <p:spPr>
          <a:xfrm>
            <a:off x="5550816" y="163430"/>
            <a:ext cx="1080000" cy="0"/>
          </a:xfrm>
          <a:prstGeom prst="line">
            <a:avLst/>
          </a:prstGeom>
          <a:ln w="12700">
            <a:solidFill>
              <a:srgbClr val="03C6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슬라이드 번호 개체 틀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987767" y="1998"/>
            <a:ext cx="4697574" cy="4813992"/>
            <a:chOff x="987767" y="1998"/>
            <a:chExt cx="4697574" cy="4813992"/>
          </a:xfrm>
        </p:grpSpPr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58387BDA-24A2-4432-AEDE-4F5F1621D6D4}"/>
                </a:ext>
              </a:extLst>
            </p:cNvPr>
            <p:cNvCxnSpPr>
              <a:cxnSpLocks/>
            </p:cNvCxnSpPr>
            <p:nvPr/>
          </p:nvCxnSpPr>
          <p:spPr>
            <a:xfrm>
              <a:off x="3154973" y="1998"/>
              <a:ext cx="0" cy="4813992"/>
            </a:xfrm>
            <a:prstGeom prst="line">
              <a:avLst/>
            </a:prstGeom>
            <a:ln w="28575">
              <a:solidFill>
                <a:srgbClr val="03C6AB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987767" y="1649693"/>
              <a:ext cx="19897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rgbClr val="03C6AB"/>
                  </a:solidFill>
                </a:rPr>
                <a:t>Background and</a:t>
              </a:r>
            </a:p>
            <a:p>
              <a:pPr algn="r"/>
              <a:r>
                <a:rPr lang="en-US" altLang="ko-KR" b="1" dirty="0" smtClean="0">
                  <a:solidFill>
                    <a:srgbClr val="03C6AB"/>
                  </a:solidFill>
                </a:rPr>
                <a:t>Necessity</a:t>
              </a:r>
              <a:endParaRPr lang="ko-KR" altLang="en-US" b="1" dirty="0">
                <a:solidFill>
                  <a:srgbClr val="03C6AB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547686" y="3401667"/>
              <a:ext cx="14350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rgbClr val="03C6AB"/>
                  </a:solidFill>
                </a:rPr>
                <a:t>ABCD</a:t>
              </a:r>
            </a:p>
            <a:p>
              <a:pPr algn="r"/>
              <a:r>
                <a:rPr lang="en-US" altLang="ko-KR" b="1" dirty="0" smtClean="0">
                  <a:solidFill>
                    <a:srgbClr val="03C6AB"/>
                  </a:solidFill>
                </a:rPr>
                <a:t>Conception</a:t>
              </a:r>
              <a:endParaRPr lang="ko-KR" altLang="en-US" b="1" dirty="0">
                <a:solidFill>
                  <a:srgbClr val="03C6AB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302958" y="1628940"/>
              <a:ext cx="2382383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bg1"/>
                  </a:solidFill>
                </a:rPr>
                <a:t>현재 산업이 당면한 과제와</a:t>
              </a:r>
              <a:endParaRPr lang="en-US" altLang="ko-KR" sz="1400" dirty="0" smtClean="0">
                <a:solidFill>
                  <a:schemeClr val="bg1"/>
                </a:solidFill>
              </a:endParaRPr>
            </a:p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ABCD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의 필요성</a:t>
              </a:r>
              <a:endParaRPr lang="en-US" altLang="ko-KR" sz="1400" dirty="0" smtClean="0">
                <a:solidFill>
                  <a:schemeClr val="bg1"/>
                </a:solidFill>
              </a:endParaRPr>
            </a:p>
            <a:p>
              <a:r>
                <a:rPr lang="en-US" altLang="ko-KR" sz="1000" dirty="0" smtClean="0">
                  <a:solidFill>
                    <a:schemeClr val="bg1"/>
                  </a:solidFill>
                </a:rPr>
                <a:t>(with short description of </a:t>
              </a:r>
              <a:r>
                <a:rPr lang="en-US" altLang="ko-KR" sz="1000" dirty="0" err="1" smtClean="0">
                  <a:solidFill>
                    <a:schemeClr val="bg1"/>
                  </a:solidFill>
                </a:rPr>
                <a:t>BlockChain</a:t>
              </a:r>
              <a:r>
                <a:rPr lang="en-US" altLang="ko-KR" sz="1000" dirty="0" smtClean="0">
                  <a:solidFill>
                    <a:schemeClr val="bg1"/>
                  </a:solidFill>
                </a:rPr>
                <a:t>)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304647" y="3355500"/>
              <a:ext cx="151195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1"/>
                  </a:solidFill>
                </a:rPr>
                <a:t>ABCD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 구조의</a:t>
              </a:r>
              <a:endParaRPr lang="en-US" altLang="ko-KR" sz="1400" dirty="0" smtClean="0">
                <a:solidFill>
                  <a:schemeClr val="bg1"/>
                </a:solidFill>
              </a:endParaRPr>
            </a:p>
            <a:p>
              <a:r>
                <a:rPr lang="ko-KR" altLang="en-US" sz="1400" dirty="0" smtClean="0">
                  <a:solidFill>
                    <a:schemeClr val="bg1"/>
                  </a:solidFill>
                </a:rPr>
                <a:t>전체적인</a:t>
              </a:r>
              <a:r>
                <a:rPr lang="en-US" altLang="ko-KR" sz="1400" dirty="0" smtClean="0">
                  <a:solidFill>
                    <a:schemeClr val="bg1"/>
                  </a:solidFill>
                </a:rPr>
                <a:t>/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상세한</a:t>
              </a:r>
              <a:endParaRPr lang="en-US" altLang="ko-KR" sz="1400" dirty="0" smtClean="0">
                <a:solidFill>
                  <a:schemeClr val="bg1"/>
                </a:solidFill>
              </a:endParaRPr>
            </a:p>
            <a:p>
              <a:r>
                <a:rPr lang="ko-KR" altLang="en-US" sz="1400" dirty="0" smtClean="0">
                  <a:solidFill>
                    <a:schemeClr val="bg1"/>
                  </a:solidFill>
                </a:rPr>
                <a:t>설명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291960" y="2053544"/>
            <a:ext cx="4131442" cy="4813992"/>
            <a:chOff x="6291960" y="2053544"/>
            <a:chExt cx="4131442" cy="4813992"/>
          </a:xfrm>
        </p:grpSpPr>
        <p:sp>
          <p:nvSpPr>
            <p:cNvPr id="66" name="TextBox 65"/>
            <p:cNvSpPr txBox="1"/>
            <p:nvPr/>
          </p:nvSpPr>
          <p:spPr>
            <a:xfrm>
              <a:off x="9177099" y="5159546"/>
              <a:ext cx="12463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03C6AB"/>
                  </a:solidFill>
                </a:rPr>
                <a:t>Prospects</a:t>
              </a:r>
              <a:endParaRPr lang="ko-KR" altLang="en-US" b="1" dirty="0">
                <a:solidFill>
                  <a:srgbClr val="03C6AB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9177099" y="2578582"/>
              <a:ext cx="11635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03C6AB"/>
                  </a:solidFill>
                </a:rPr>
                <a:t>Result of</a:t>
              </a:r>
            </a:p>
            <a:p>
              <a:r>
                <a:rPr lang="en-US" altLang="ko-KR" b="1" dirty="0" smtClean="0">
                  <a:solidFill>
                    <a:srgbClr val="03C6AB"/>
                  </a:solidFill>
                </a:rPr>
                <a:t>ABCD</a:t>
              </a:r>
              <a:endParaRPr lang="ko-KR" altLang="en-US" b="1" dirty="0">
                <a:solidFill>
                  <a:srgbClr val="03C6AB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091859" y="4974880"/>
              <a:ext cx="178927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400" dirty="0" smtClean="0">
                  <a:solidFill>
                    <a:schemeClr val="bg1"/>
                  </a:solidFill>
                </a:rPr>
                <a:t>ABCD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를 적용함으로</a:t>
              </a:r>
              <a:endParaRPr lang="en-US" altLang="ko-KR" sz="1400" dirty="0" smtClean="0">
                <a:solidFill>
                  <a:schemeClr val="bg1"/>
                </a:solidFill>
              </a:endParaRPr>
            </a:p>
            <a:p>
              <a:pPr algn="r"/>
              <a:r>
                <a:rPr lang="ko-KR" altLang="en-US" sz="1400" dirty="0" smtClean="0">
                  <a:solidFill>
                    <a:schemeClr val="bg1"/>
                  </a:solidFill>
                </a:rPr>
                <a:t>기대할 수 있는</a:t>
              </a:r>
              <a:endParaRPr lang="en-US" altLang="ko-KR" sz="1400" dirty="0" smtClean="0">
                <a:solidFill>
                  <a:schemeClr val="bg1"/>
                </a:solidFill>
              </a:endParaRPr>
            </a:p>
            <a:p>
              <a:pPr algn="r"/>
              <a:r>
                <a:rPr lang="ko-KR" altLang="en-US" sz="1400" dirty="0" smtClean="0">
                  <a:solidFill>
                    <a:schemeClr val="bg1"/>
                  </a:solidFill>
                </a:rPr>
                <a:t>개선점 및 전망</a:t>
              </a:r>
              <a:endParaRPr lang="en-US" altLang="ko-KR" sz="1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291960" y="2640137"/>
              <a:ext cx="25891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1400" dirty="0" smtClean="0">
                  <a:solidFill>
                    <a:schemeClr val="bg1"/>
                  </a:solidFill>
                </a:rPr>
                <a:t>실제 산업 환경을 바탕으로 한</a:t>
              </a:r>
              <a:endParaRPr lang="en-US" altLang="ko-KR" sz="1400" dirty="0" smtClean="0">
                <a:solidFill>
                  <a:schemeClr val="bg1"/>
                </a:solidFill>
              </a:endParaRPr>
            </a:p>
            <a:p>
              <a:pPr algn="r"/>
              <a:r>
                <a:rPr lang="en-US" altLang="ko-KR" sz="1400" dirty="0" smtClean="0">
                  <a:solidFill>
                    <a:schemeClr val="bg1"/>
                  </a:solidFill>
                </a:rPr>
                <a:t>ABCD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 시뮬레이션과 결과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58387BDA-24A2-4432-AEDE-4F5F1621D6D4}"/>
                </a:ext>
              </a:extLst>
            </p:cNvPr>
            <p:cNvCxnSpPr>
              <a:cxnSpLocks/>
            </p:cNvCxnSpPr>
            <p:nvPr/>
          </p:nvCxnSpPr>
          <p:spPr>
            <a:xfrm>
              <a:off x="9029114" y="2053544"/>
              <a:ext cx="0" cy="4813992"/>
            </a:xfrm>
            <a:prstGeom prst="line">
              <a:avLst/>
            </a:prstGeom>
            <a:ln w="28575">
              <a:solidFill>
                <a:srgbClr val="03C6AB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788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8387BDA-24A2-4432-AEDE-4F5F1621D6D4}"/>
              </a:ext>
            </a:extLst>
          </p:cNvPr>
          <p:cNvCxnSpPr>
            <a:cxnSpLocks/>
          </p:cNvCxnSpPr>
          <p:nvPr/>
        </p:nvCxnSpPr>
        <p:spPr>
          <a:xfrm>
            <a:off x="5550816" y="163430"/>
            <a:ext cx="1080000" cy="0"/>
          </a:xfrm>
          <a:prstGeom prst="line">
            <a:avLst/>
          </a:prstGeom>
          <a:ln w="12700">
            <a:solidFill>
              <a:srgbClr val="03C6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server_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61916" y="1449677"/>
            <a:ext cx="5257800" cy="2590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61916" y="4319059"/>
            <a:ext cx="52578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3C6AB"/>
                </a:solidFill>
              </a:rPr>
              <a:t>Hacking Scenario</a:t>
            </a:r>
          </a:p>
          <a:p>
            <a:pPr algn="ctr"/>
            <a:r>
              <a:rPr lang="en-US" altLang="ko-KR" b="1" dirty="0" smtClean="0">
                <a:solidFill>
                  <a:srgbClr val="03C6AB"/>
                </a:solidFill>
              </a:rPr>
              <a:t>~Directly Modify Memory</a:t>
            </a:r>
            <a:endParaRPr lang="en-US" altLang="ko-KR" b="1" dirty="0" smtClean="0">
              <a:solidFill>
                <a:srgbClr val="03C6A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solidFill>
                  <a:schemeClr val="bg1"/>
                </a:solidFill>
              </a:rPr>
              <a:t>프라이빗</a:t>
            </a:r>
            <a:r>
              <a:rPr lang="ko-KR" altLang="en-US" sz="1400" dirty="0" smtClean="0">
                <a:solidFill>
                  <a:schemeClr val="bg1"/>
                </a:solidFill>
              </a:rPr>
              <a:t> 접근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제어자</a:t>
            </a:r>
            <a:r>
              <a:rPr lang="ko-KR" altLang="en-US" sz="1400" dirty="0" smtClean="0">
                <a:solidFill>
                  <a:schemeClr val="bg1"/>
                </a:solidFill>
              </a:rPr>
              <a:t> 위주의 프로그래밍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</a:rPr>
              <a:t>      (</a:t>
            </a:r>
            <a:r>
              <a:rPr lang="ko-KR" altLang="en-US" sz="1000" dirty="0" smtClean="0">
                <a:solidFill>
                  <a:schemeClr val="bg1"/>
                </a:solidFill>
              </a:rPr>
              <a:t>클래스 외부에서 접근 불가</a:t>
            </a:r>
            <a:r>
              <a:rPr lang="en-US" altLang="ko-KR" sz="1000" dirty="0" smtClean="0">
                <a:solidFill>
                  <a:schemeClr val="bg1"/>
                </a:solidFill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</a:rPr>
              <a:t>테스트를 위해 </a:t>
            </a:r>
            <a:r>
              <a:rPr lang="ko-KR" altLang="en-US" sz="1000" dirty="0" err="1" smtClean="0">
                <a:solidFill>
                  <a:schemeClr val="bg1"/>
                </a:solidFill>
              </a:rPr>
              <a:t>퍼블릭으로</a:t>
            </a:r>
            <a:r>
              <a:rPr lang="ko-KR" altLang="en-US" sz="1000" dirty="0" smtClean="0">
                <a:solidFill>
                  <a:schemeClr val="bg1"/>
                </a:solidFill>
              </a:rPr>
              <a:t> 수정</a:t>
            </a:r>
            <a:r>
              <a:rPr lang="en-US" altLang="ko-KR" sz="1000" dirty="0" smtClean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solidFill>
                  <a:schemeClr val="bg1"/>
                </a:solidFill>
              </a:rPr>
              <a:t>블록체인</a:t>
            </a:r>
            <a:r>
              <a:rPr lang="ko-KR" altLang="en-US" sz="1400" dirty="0" smtClean="0">
                <a:solidFill>
                  <a:schemeClr val="bg1"/>
                </a:solidFill>
              </a:rPr>
              <a:t> 객체 자체에 검증 함수 내재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</a:rPr>
              <a:t>      (</a:t>
            </a:r>
            <a:r>
              <a:rPr lang="ko-KR" altLang="en-US" sz="1000" dirty="0" smtClean="0">
                <a:solidFill>
                  <a:schemeClr val="bg1"/>
                </a:solidFill>
              </a:rPr>
              <a:t>해킹을 위해 </a:t>
            </a:r>
            <a:r>
              <a:rPr lang="ko-KR" altLang="en-US" sz="1000" dirty="0" smtClean="0">
                <a:solidFill>
                  <a:schemeClr val="bg1"/>
                </a:solidFill>
              </a:rPr>
              <a:t>구조</a:t>
            </a:r>
            <a:r>
              <a:rPr lang="ko-KR" altLang="en-US" sz="1000" dirty="0" smtClean="0">
                <a:solidFill>
                  <a:schemeClr val="bg1"/>
                </a:solidFill>
              </a:rPr>
              <a:t> </a:t>
            </a:r>
            <a:r>
              <a:rPr lang="ko-KR" altLang="en-US" sz="1000" dirty="0" smtClean="0">
                <a:solidFill>
                  <a:schemeClr val="bg1"/>
                </a:solidFill>
              </a:rPr>
              <a:t>수정 시 별도의 객체로 인식</a:t>
            </a:r>
            <a:r>
              <a:rPr lang="en-US" altLang="ko-KR" sz="1000" dirty="0" smtClean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bg1"/>
                </a:solidFill>
              </a:rPr>
              <a:t>로드</a:t>
            </a:r>
            <a:r>
              <a:rPr lang="en-US" altLang="ko-KR" sz="1400" dirty="0" smtClean="0">
                <a:solidFill>
                  <a:schemeClr val="bg1"/>
                </a:solidFill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</a:rPr>
              <a:t>채굴 등 상태 변화 발생시 유기적으로 검증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</a:rPr>
              <a:t>      (</a:t>
            </a:r>
            <a:r>
              <a:rPr lang="ko-KR" altLang="en-US" sz="1000" dirty="0" smtClean="0">
                <a:solidFill>
                  <a:schemeClr val="bg1"/>
                </a:solidFill>
              </a:rPr>
              <a:t>저장된 </a:t>
            </a:r>
            <a:r>
              <a:rPr lang="ko-KR" altLang="en-US" sz="1000" dirty="0" err="1" smtClean="0">
                <a:solidFill>
                  <a:schemeClr val="bg1"/>
                </a:solidFill>
              </a:rPr>
              <a:t>블록체인을</a:t>
            </a:r>
            <a:r>
              <a:rPr lang="ko-KR" altLang="en-US" sz="1000" dirty="0" smtClean="0">
                <a:solidFill>
                  <a:schemeClr val="bg1"/>
                </a:solidFill>
              </a:rPr>
              <a:t> 수정해도 효과 없음</a:t>
            </a:r>
            <a:r>
              <a:rPr lang="en-US" altLang="ko-KR" sz="1000" dirty="0" smtClean="0">
                <a:solidFill>
                  <a:schemeClr val="bg1"/>
                </a:solidFill>
              </a:rPr>
              <a:t>)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B6B5046-07C0-43A9-AA7C-8D7835269858}"/>
              </a:ext>
            </a:extLst>
          </p:cNvPr>
          <p:cNvSpPr/>
          <p:nvPr/>
        </p:nvSpPr>
        <p:spPr>
          <a:xfrm>
            <a:off x="0" y="0"/>
            <a:ext cx="12192000" cy="1067917"/>
          </a:xfrm>
          <a:prstGeom prst="rect">
            <a:avLst/>
          </a:prstGeom>
          <a:gradFill flip="none" rotWithShape="1">
            <a:gsLst>
              <a:gs pos="10000">
                <a:srgbClr val="000E2B">
                  <a:alpha val="0"/>
                </a:srgbClr>
              </a:gs>
              <a:gs pos="100000">
                <a:srgbClr val="03C6AB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Result of Applying the ABCD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85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6B5046-07C0-43A9-AA7C-8D7835269858}"/>
              </a:ext>
            </a:extLst>
          </p:cNvPr>
          <p:cNvSpPr/>
          <p:nvPr/>
        </p:nvSpPr>
        <p:spPr>
          <a:xfrm>
            <a:off x="0" y="0"/>
            <a:ext cx="12192000" cy="1067917"/>
          </a:xfrm>
          <a:prstGeom prst="rect">
            <a:avLst/>
          </a:prstGeom>
          <a:gradFill flip="none" rotWithShape="1">
            <a:gsLst>
              <a:gs pos="10000">
                <a:srgbClr val="000E2B">
                  <a:alpha val="0"/>
                </a:srgbClr>
              </a:gs>
              <a:gs pos="100000">
                <a:srgbClr val="03C6AB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Result of Applying the ABCD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8387BDA-24A2-4432-AEDE-4F5F1621D6D4}"/>
              </a:ext>
            </a:extLst>
          </p:cNvPr>
          <p:cNvCxnSpPr>
            <a:cxnSpLocks/>
          </p:cNvCxnSpPr>
          <p:nvPr/>
        </p:nvCxnSpPr>
        <p:spPr>
          <a:xfrm>
            <a:off x="5550816" y="163430"/>
            <a:ext cx="1080000" cy="0"/>
          </a:xfrm>
          <a:prstGeom prst="line">
            <a:avLst/>
          </a:prstGeom>
          <a:ln w="12700">
            <a:solidFill>
              <a:srgbClr val="03C6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abnormal recv_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6683" y="1449677"/>
            <a:ext cx="5740011" cy="3027707"/>
          </a:xfrm>
          <a:prstGeom prst="rect">
            <a:avLst/>
          </a:prstGeom>
        </p:spPr>
      </p:pic>
      <p:pic>
        <p:nvPicPr>
          <p:cNvPr id="4" name="normal rec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57870" y="1449678"/>
            <a:ext cx="5782835" cy="30277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23891" y="4659014"/>
            <a:ext cx="3805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3C6AB"/>
                </a:solidFill>
              </a:rPr>
              <a:t>Requesting a Hacked </a:t>
            </a:r>
            <a:r>
              <a:rPr lang="en-US" altLang="ko-KR" b="1" dirty="0" err="1" smtClean="0">
                <a:solidFill>
                  <a:srgbClr val="03C6AB"/>
                </a:solidFill>
              </a:rPr>
              <a:t>BlockChain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46788" y="4659014"/>
            <a:ext cx="3816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3C6AB"/>
                </a:solidFill>
              </a:rPr>
              <a:t>Requesting a Normal </a:t>
            </a:r>
            <a:r>
              <a:rPr lang="en-US" altLang="ko-KR" b="1" dirty="0" err="1" smtClean="0">
                <a:solidFill>
                  <a:srgbClr val="03C6AB"/>
                </a:solidFill>
              </a:rPr>
              <a:t>BlockChain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21087" y="5244147"/>
            <a:ext cx="573378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bg1"/>
                </a:solidFill>
              </a:rPr>
              <a:t>전체 </a:t>
            </a:r>
            <a:r>
              <a:rPr lang="ko-KR" altLang="en-US" sz="1400" dirty="0">
                <a:solidFill>
                  <a:schemeClr val="bg1"/>
                </a:solidFill>
              </a:rPr>
              <a:t>노드와 비교 </a:t>
            </a:r>
            <a:r>
              <a:rPr lang="en-US" altLang="ko-KR" sz="1400" dirty="0">
                <a:solidFill>
                  <a:schemeClr val="bg1"/>
                </a:solidFill>
              </a:rPr>
              <a:t>+ </a:t>
            </a:r>
            <a:r>
              <a:rPr lang="ko-KR" altLang="en-US" sz="1400" dirty="0">
                <a:solidFill>
                  <a:schemeClr val="bg1"/>
                </a:solidFill>
              </a:rPr>
              <a:t>요청한 디바이스에서 </a:t>
            </a:r>
            <a:r>
              <a:rPr lang="ko-KR" altLang="en-US" sz="1400" dirty="0" smtClean="0">
                <a:solidFill>
                  <a:schemeClr val="bg1"/>
                </a:solidFill>
              </a:rPr>
              <a:t>유효성 검사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</a:rPr>
              <a:t>불만족 시 수신하지 </a:t>
            </a:r>
            <a:r>
              <a:rPr lang="ko-KR" altLang="en-US" sz="1400" dirty="0" smtClean="0">
                <a:solidFill>
                  <a:schemeClr val="bg1"/>
                </a:solidFill>
              </a:rPr>
              <a:t>않음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</a:rPr>
              <a:t>      (</a:t>
            </a:r>
            <a:r>
              <a:rPr lang="ko-KR" altLang="en-US" sz="1000" dirty="0" smtClean="0">
                <a:solidFill>
                  <a:schemeClr val="bg1"/>
                </a:solidFill>
              </a:rPr>
              <a:t>다른 노드에 다시 요청</a:t>
            </a:r>
            <a:r>
              <a:rPr lang="en-US" altLang="ko-KR" sz="1000" dirty="0" smtClean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bg1"/>
                </a:solidFill>
              </a:rPr>
              <a:t>로그의 무결성 확보 가능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</a:rPr>
              <a:t>      (</a:t>
            </a:r>
            <a:r>
              <a:rPr lang="ko-KR" altLang="en-US" sz="1000" dirty="0" err="1" smtClean="0">
                <a:solidFill>
                  <a:schemeClr val="bg1"/>
                </a:solidFill>
              </a:rPr>
              <a:t>접합차</a:t>
            </a:r>
            <a:r>
              <a:rPr lang="ko-KR" altLang="en-US" sz="1000" dirty="0" smtClean="0">
                <a:solidFill>
                  <a:schemeClr val="bg1"/>
                </a:solidFill>
              </a:rPr>
              <a:t> 시나리오</a:t>
            </a:r>
            <a:r>
              <a:rPr lang="en-US" altLang="ko-KR" sz="1000" dirty="0" smtClean="0">
                <a:solidFill>
                  <a:schemeClr val="bg1"/>
                </a:solidFill>
              </a:rPr>
              <a:t>:</a:t>
            </a:r>
            <a:r>
              <a:rPr lang="ko-KR" altLang="en-US" sz="1000" dirty="0" smtClean="0">
                <a:solidFill>
                  <a:schemeClr val="bg1"/>
                </a:solidFill>
              </a:rPr>
              <a:t> 직접 검증 필요</a:t>
            </a:r>
            <a:r>
              <a:rPr lang="en-US" altLang="ko-KR" sz="1000" dirty="0" smtClean="0">
                <a:solidFill>
                  <a:schemeClr val="bg1"/>
                </a:solidFill>
              </a:rPr>
              <a:t>)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34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6B5046-07C0-43A9-AA7C-8D7835269858}"/>
              </a:ext>
            </a:extLst>
          </p:cNvPr>
          <p:cNvSpPr/>
          <p:nvPr/>
        </p:nvSpPr>
        <p:spPr>
          <a:xfrm>
            <a:off x="0" y="0"/>
            <a:ext cx="12192000" cy="1067917"/>
          </a:xfrm>
          <a:prstGeom prst="rect">
            <a:avLst/>
          </a:prstGeom>
          <a:gradFill flip="none" rotWithShape="1">
            <a:gsLst>
              <a:gs pos="10000">
                <a:srgbClr val="000E2B">
                  <a:alpha val="0"/>
                </a:srgbClr>
              </a:gs>
              <a:gs pos="100000">
                <a:srgbClr val="03C6AB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How to break through the ABCD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8387BDA-24A2-4432-AEDE-4F5F1621D6D4}"/>
              </a:ext>
            </a:extLst>
          </p:cNvPr>
          <p:cNvCxnSpPr>
            <a:cxnSpLocks/>
          </p:cNvCxnSpPr>
          <p:nvPr/>
        </p:nvCxnSpPr>
        <p:spPr>
          <a:xfrm>
            <a:off x="5550816" y="163430"/>
            <a:ext cx="1080000" cy="0"/>
          </a:xfrm>
          <a:prstGeom prst="line">
            <a:avLst/>
          </a:prstGeom>
          <a:ln w="12700">
            <a:solidFill>
              <a:srgbClr val="03C6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27439" y="1311476"/>
            <a:ext cx="8526756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3C6AB"/>
                </a:solidFill>
              </a:rPr>
              <a:t>  Rebuild all blocks of the product</a:t>
            </a:r>
          </a:p>
          <a:p>
            <a:endParaRPr lang="en-US" altLang="ko-KR" sz="1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solidFill>
                  <a:schemeClr val="bg1"/>
                </a:solidFill>
              </a:rPr>
              <a:t>블록체인</a:t>
            </a:r>
            <a:r>
              <a:rPr lang="ko-KR" altLang="en-US" sz="1400" dirty="0" smtClean="0">
                <a:solidFill>
                  <a:schemeClr val="bg1"/>
                </a:solidFill>
              </a:rPr>
              <a:t> 유효성 검사를 통과하기 위한 전체 블록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재산출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endParaRPr lang="en-US" altLang="ko-KR" b="1" dirty="0" smtClean="0">
              <a:solidFill>
                <a:srgbClr val="03C6AB"/>
              </a:solidFill>
            </a:endParaRPr>
          </a:p>
          <a:p>
            <a:endParaRPr lang="en-US" altLang="ko-KR" b="1" dirty="0" smtClean="0">
              <a:solidFill>
                <a:srgbClr val="03C6AB"/>
              </a:solidFill>
            </a:endParaRPr>
          </a:p>
          <a:p>
            <a:endParaRPr lang="en-US" altLang="ko-KR" b="1" dirty="0" smtClean="0">
              <a:solidFill>
                <a:srgbClr val="03C6AB"/>
              </a:solidFill>
            </a:endParaRPr>
          </a:p>
          <a:p>
            <a:r>
              <a:rPr lang="en-US" altLang="ko-KR" b="1" dirty="0" smtClean="0">
                <a:solidFill>
                  <a:srgbClr val="03C6AB"/>
                </a:solidFill>
              </a:rPr>
              <a:t>  Take control of the entire network</a:t>
            </a:r>
          </a:p>
          <a:p>
            <a:endParaRPr lang="en-US" altLang="ko-KR" sz="1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bg1"/>
                </a:solidFill>
              </a:rPr>
              <a:t>합의 알고리즘을 통과하기 위한 </a:t>
            </a:r>
            <a:r>
              <a:rPr lang="en-US" altLang="ko-KR" sz="1400" dirty="0" smtClean="0">
                <a:solidFill>
                  <a:schemeClr val="bg1"/>
                </a:solidFill>
              </a:rPr>
              <a:t>51% </a:t>
            </a:r>
            <a:r>
              <a:rPr lang="ko-KR" altLang="en-US" sz="1400" dirty="0" smtClean="0">
                <a:solidFill>
                  <a:schemeClr val="bg1"/>
                </a:solidFill>
              </a:rPr>
              <a:t>이상의 노드 장악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solidFill>
                  <a:schemeClr val="bg1"/>
                </a:solidFill>
              </a:rPr>
              <a:t>PoS</a:t>
            </a:r>
            <a:r>
              <a:rPr lang="ko-KR" altLang="en-US" sz="1400" dirty="0" smtClean="0">
                <a:solidFill>
                  <a:schemeClr val="bg1"/>
                </a:solidFill>
              </a:rPr>
              <a:t>를 통한 예방 가능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</a:rPr>
              <a:t>      (</a:t>
            </a:r>
            <a:r>
              <a:rPr lang="ko-KR" altLang="en-US" sz="1000" dirty="0" smtClean="0">
                <a:solidFill>
                  <a:schemeClr val="bg1"/>
                </a:solidFill>
              </a:rPr>
              <a:t>제조사 지분 </a:t>
            </a:r>
            <a:r>
              <a:rPr lang="en-US" altLang="ko-KR" sz="1000" dirty="0" smtClean="0">
                <a:solidFill>
                  <a:schemeClr val="bg1"/>
                </a:solidFill>
              </a:rPr>
              <a:t>40%, </a:t>
            </a:r>
            <a:r>
              <a:rPr lang="ko-KR" altLang="en-US" sz="1000" dirty="0" smtClean="0">
                <a:solidFill>
                  <a:schemeClr val="bg1"/>
                </a:solidFill>
              </a:rPr>
              <a:t>대형 </a:t>
            </a:r>
            <a:r>
              <a:rPr lang="ko-KR" altLang="en-US" sz="1000" dirty="0" err="1" smtClean="0">
                <a:solidFill>
                  <a:schemeClr val="bg1"/>
                </a:solidFill>
              </a:rPr>
              <a:t>서드파티</a:t>
            </a:r>
            <a:r>
              <a:rPr lang="ko-KR" altLang="en-US" sz="1000" dirty="0" smtClean="0">
                <a:solidFill>
                  <a:schemeClr val="bg1"/>
                </a:solidFill>
              </a:rPr>
              <a:t> 지분 </a:t>
            </a:r>
            <a:r>
              <a:rPr lang="en-US" altLang="ko-KR" sz="1000" dirty="0" smtClean="0">
                <a:solidFill>
                  <a:schemeClr val="bg1"/>
                </a:solidFill>
              </a:rPr>
              <a:t>30%, </a:t>
            </a:r>
            <a:r>
              <a:rPr lang="ko-KR" altLang="en-US" sz="1000" dirty="0" smtClean="0">
                <a:solidFill>
                  <a:schemeClr val="bg1"/>
                </a:solidFill>
              </a:rPr>
              <a:t>나머지 </a:t>
            </a:r>
            <a:r>
              <a:rPr lang="en-US" altLang="ko-KR" sz="1000" dirty="0" smtClean="0">
                <a:solidFill>
                  <a:schemeClr val="bg1"/>
                </a:solidFill>
              </a:rPr>
              <a:t>30%)</a:t>
            </a:r>
          </a:p>
          <a:p>
            <a:endParaRPr lang="en-US" altLang="ko-KR" b="1" dirty="0" smtClean="0">
              <a:solidFill>
                <a:srgbClr val="03C6AB"/>
              </a:solidFill>
            </a:endParaRPr>
          </a:p>
          <a:p>
            <a:r>
              <a:rPr lang="en-US" altLang="ko-KR" b="1" dirty="0" smtClean="0">
                <a:solidFill>
                  <a:srgbClr val="03C6AB"/>
                </a:solidFill>
              </a:rPr>
              <a:t>                            … or</a:t>
            </a:r>
          </a:p>
          <a:p>
            <a:endParaRPr lang="en-US" altLang="ko-KR" b="1" dirty="0" smtClean="0">
              <a:solidFill>
                <a:srgbClr val="03C6AB"/>
              </a:solidFill>
            </a:endParaRPr>
          </a:p>
          <a:p>
            <a:r>
              <a:rPr lang="en-US" altLang="ko-KR" b="1" dirty="0" smtClean="0">
                <a:solidFill>
                  <a:srgbClr val="03C6AB"/>
                </a:solidFill>
              </a:rPr>
              <a:t>  Hack the customer’s device directly</a:t>
            </a:r>
          </a:p>
          <a:p>
            <a:endParaRPr lang="en-US" altLang="ko-KR" sz="1400" dirty="0" smtClean="0">
              <a:solidFill>
                <a:srgbClr val="03C6A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bg1"/>
                </a:solidFill>
              </a:rPr>
              <a:t>페이크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어플</a:t>
            </a:r>
            <a:r>
              <a:rPr lang="ko-KR" altLang="en-US" sz="1400" dirty="0" smtClean="0">
                <a:solidFill>
                  <a:schemeClr val="bg1"/>
                </a:solidFill>
              </a:rPr>
              <a:t> 설치 유도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solidFill>
                  <a:schemeClr val="bg1"/>
                </a:solidFill>
              </a:rPr>
              <a:t>스푸핑</a:t>
            </a:r>
            <a:r>
              <a:rPr lang="en-US" altLang="ko-KR" sz="1400" dirty="0" smtClean="0">
                <a:solidFill>
                  <a:schemeClr val="bg1"/>
                </a:solidFill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</a:rPr>
              <a:t>패킷 가공</a:t>
            </a:r>
            <a:r>
              <a:rPr lang="en-US" altLang="ko-KR" sz="1400" dirty="0" smtClean="0">
                <a:solidFill>
                  <a:schemeClr val="bg1"/>
                </a:solidFill>
              </a:rPr>
              <a:t>, MITM</a:t>
            </a:r>
            <a:r>
              <a:rPr lang="ko-KR" altLang="en-US" sz="1400" dirty="0" smtClean="0">
                <a:solidFill>
                  <a:schemeClr val="bg1"/>
                </a:solidFill>
              </a:rPr>
              <a:t> 공격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십자형 6"/>
          <p:cNvSpPr/>
          <p:nvPr/>
        </p:nvSpPr>
        <p:spPr>
          <a:xfrm>
            <a:off x="4284724" y="2250828"/>
            <a:ext cx="439615" cy="439615"/>
          </a:xfrm>
          <a:prstGeom prst="plus">
            <a:avLst>
              <a:gd name="adj" fmla="val 37069"/>
            </a:avLst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09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6B5046-07C0-43A9-AA7C-8D7835269858}"/>
              </a:ext>
            </a:extLst>
          </p:cNvPr>
          <p:cNvSpPr/>
          <p:nvPr/>
        </p:nvSpPr>
        <p:spPr>
          <a:xfrm>
            <a:off x="0" y="0"/>
            <a:ext cx="12192000" cy="1067917"/>
          </a:xfrm>
          <a:prstGeom prst="rect">
            <a:avLst/>
          </a:prstGeom>
          <a:gradFill flip="none" rotWithShape="1">
            <a:gsLst>
              <a:gs pos="10000">
                <a:srgbClr val="000E2B">
                  <a:alpha val="0"/>
                </a:srgbClr>
              </a:gs>
              <a:gs pos="100000">
                <a:srgbClr val="03C6AB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Advantages of ABCD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8387BDA-24A2-4432-AEDE-4F5F1621D6D4}"/>
              </a:ext>
            </a:extLst>
          </p:cNvPr>
          <p:cNvCxnSpPr>
            <a:cxnSpLocks/>
          </p:cNvCxnSpPr>
          <p:nvPr/>
        </p:nvCxnSpPr>
        <p:spPr>
          <a:xfrm>
            <a:off x="5550816" y="163430"/>
            <a:ext cx="1080000" cy="0"/>
          </a:xfrm>
          <a:prstGeom prst="line">
            <a:avLst/>
          </a:prstGeom>
          <a:ln w="12700">
            <a:solidFill>
              <a:srgbClr val="03C6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120B45C-F48C-406B-875B-E808702D2ECF}"/>
              </a:ext>
            </a:extLst>
          </p:cNvPr>
          <p:cNvSpPr txBox="1"/>
          <p:nvPr/>
        </p:nvSpPr>
        <p:spPr>
          <a:xfrm>
            <a:off x="1827438" y="1311476"/>
            <a:ext cx="8526756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3C6AB"/>
                </a:solidFill>
              </a:rPr>
              <a:t>  Manufacturer(i.e. Hyundai, Monsanto, etc.)</a:t>
            </a:r>
            <a:endParaRPr lang="en-US" altLang="ko-KR" b="1" dirty="0">
              <a:solidFill>
                <a:srgbClr val="03C6A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bg1"/>
                </a:solidFill>
              </a:rPr>
              <a:t>제품 개발</a:t>
            </a:r>
            <a:r>
              <a:rPr lang="en-US" altLang="ko-KR" sz="1400" dirty="0" smtClean="0">
                <a:solidFill>
                  <a:schemeClr val="bg1"/>
                </a:solidFill>
              </a:rPr>
              <a:t>/</a:t>
            </a:r>
            <a:r>
              <a:rPr lang="ko-KR" altLang="en-US" sz="1400" dirty="0" smtClean="0">
                <a:solidFill>
                  <a:schemeClr val="bg1"/>
                </a:solidFill>
              </a:rPr>
              <a:t>개선을 위한 데이터 수집 용이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bg1"/>
                </a:solidFill>
              </a:rPr>
              <a:t>브랜드 평판과 제품 품질 유지 가능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bg1"/>
                </a:solidFill>
              </a:rPr>
              <a:t>보다 더 효율적인 물류 시스템 관리 가능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b="1" dirty="0" smtClean="0">
                <a:solidFill>
                  <a:srgbClr val="03C6AB"/>
                </a:solidFill>
              </a:rPr>
              <a:t>  Third-party(i.e. Service Center, Food Supplier, B2C/B2B Broker, etc.)</a:t>
            </a:r>
            <a:endParaRPr lang="en-US" altLang="ko-KR" b="1" dirty="0">
              <a:solidFill>
                <a:srgbClr val="03C6A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bg1"/>
                </a:solidFill>
              </a:rPr>
              <a:t>상황 판단 용이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bg1"/>
                </a:solidFill>
              </a:rPr>
              <a:t>고객 신뢰도 유지 가능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en-US" altLang="ko-KR" b="1" dirty="0" smtClean="0">
                <a:solidFill>
                  <a:srgbClr val="03C6AB"/>
                </a:solidFill>
              </a:rPr>
              <a:t>  Customer(i.e. Individuals, Corporations, etc.)</a:t>
            </a:r>
            <a:endParaRPr lang="en-US" altLang="ko-KR" b="1" dirty="0">
              <a:solidFill>
                <a:srgbClr val="03C6AB"/>
              </a:solidFill>
            </a:endParaRPr>
          </a:p>
          <a:p>
            <a:endParaRPr lang="en-US" altLang="ko-KR" sz="1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bg1"/>
                </a:solidFill>
              </a:rPr>
              <a:t>구매 결정의 확신 용이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bg1"/>
                </a:solidFill>
              </a:rPr>
              <a:t>잠재적 비용 감소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smtClean="0">
                <a:solidFill>
                  <a:schemeClr val="bg1"/>
                </a:solidFill>
              </a:rPr>
              <a:t>     (</a:t>
            </a:r>
            <a:r>
              <a:rPr lang="ko-KR" altLang="en-US" sz="1000" dirty="0" smtClean="0">
                <a:solidFill>
                  <a:schemeClr val="bg1"/>
                </a:solidFill>
              </a:rPr>
              <a:t>판매자 검증</a:t>
            </a:r>
            <a:r>
              <a:rPr lang="en-US" altLang="ko-KR" sz="1000" dirty="0" smtClean="0">
                <a:solidFill>
                  <a:schemeClr val="bg1"/>
                </a:solidFill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</a:rPr>
              <a:t>확인</a:t>
            </a:r>
            <a:r>
              <a:rPr lang="en-US" altLang="ko-KR" sz="1000" dirty="0" smtClean="0">
                <a:solidFill>
                  <a:schemeClr val="bg1"/>
                </a:solidFill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</a:rPr>
              <a:t>직거래</a:t>
            </a:r>
            <a:r>
              <a:rPr lang="en-US" altLang="ko-KR" sz="1000" dirty="0" smtClean="0">
                <a:solidFill>
                  <a:schemeClr val="bg1"/>
                </a:solidFill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</a:rPr>
              <a:t>중간 거래 관리자 등</a:t>
            </a:r>
            <a:r>
              <a:rPr lang="en-US" altLang="ko-KR" sz="1000" dirty="0" smtClean="0">
                <a:solidFill>
                  <a:schemeClr val="bg1"/>
                </a:solidFill>
              </a:rPr>
              <a:t>)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20B45C-F48C-406B-875B-E808702D2ECF}"/>
              </a:ext>
            </a:extLst>
          </p:cNvPr>
          <p:cNvSpPr txBox="1"/>
          <p:nvPr/>
        </p:nvSpPr>
        <p:spPr>
          <a:xfrm>
            <a:off x="6821469" y="6048572"/>
            <a:ext cx="4532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solidFill>
                  <a:schemeClr val="bg1"/>
                </a:solidFill>
              </a:rPr>
              <a:t>+ </a:t>
            </a:r>
            <a:r>
              <a:rPr lang="ko-KR" altLang="en-US" sz="1400" dirty="0" smtClean="0">
                <a:solidFill>
                  <a:schemeClr val="bg1"/>
                </a:solidFill>
              </a:rPr>
              <a:t>관리원</a:t>
            </a:r>
            <a:r>
              <a:rPr lang="en-US" altLang="ko-KR" sz="1400" dirty="0" smtClean="0">
                <a:solidFill>
                  <a:schemeClr val="bg1"/>
                </a:solidFill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</a:rPr>
              <a:t>감독원 등의 유통 상황 사전 모니터링 가능</a:t>
            </a:r>
            <a:endParaRPr lang="en-US" altLang="ko-KR" sz="1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79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6B5046-07C0-43A9-AA7C-8D7835269858}"/>
              </a:ext>
            </a:extLst>
          </p:cNvPr>
          <p:cNvSpPr/>
          <p:nvPr/>
        </p:nvSpPr>
        <p:spPr>
          <a:xfrm>
            <a:off x="0" y="0"/>
            <a:ext cx="12192000" cy="1067917"/>
          </a:xfrm>
          <a:prstGeom prst="rect">
            <a:avLst/>
          </a:prstGeom>
          <a:gradFill flip="none" rotWithShape="1">
            <a:gsLst>
              <a:gs pos="10000">
                <a:srgbClr val="000E2B">
                  <a:alpha val="0"/>
                </a:srgbClr>
              </a:gs>
              <a:gs pos="100000">
                <a:srgbClr val="03C6AB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Shortcomings of ABCD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8387BDA-24A2-4432-AEDE-4F5F1621D6D4}"/>
              </a:ext>
            </a:extLst>
          </p:cNvPr>
          <p:cNvCxnSpPr>
            <a:cxnSpLocks/>
          </p:cNvCxnSpPr>
          <p:nvPr/>
        </p:nvCxnSpPr>
        <p:spPr>
          <a:xfrm>
            <a:off x="5550816" y="163430"/>
            <a:ext cx="1080000" cy="0"/>
          </a:xfrm>
          <a:prstGeom prst="line">
            <a:avLst/>
          </a:prstGeom>
          <a:ln w="12700">
            <a:solidFill>
              <a:srgbClr val="03C6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120B45C-F48C-406B-875B-E808702D2ECF}"/>
              </a:ext>
            </a:extLst>
          </p:cNvPr>
          <p:cNvSpPr txBox="1"/>
          <p:nvPr/>
        </p:nvSpPr>
        <p:spPr>
          <a:xfrm>
            <a:off x="1827438" y="1311476"/>
            <a:ext cx="8526756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3C6AB"/>
                </a:solidFill>
              </a:rPr>
              <a:t>  Inefficiency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bg1"/>
                </a:solidFill>
              </a:rPr>
              <a:t>직접 검증 단계 필요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</a:rPr>
              <a:t>      (</a:t>
            </a:r>
            <a:r>
              <a:rPr lang="ko-KR" altLang="en-US" sz="1000" dirty="0" err="1" smtClean="0">
                <a:solidFill>
                  <a:schemeClr val="bg1"/>
                </a:solidFill>
              </a:rPr>
              <a:t>접합차</a:t>
            </a:r>
            <a:r>
              <a:rPr lang="ko-KR" altLang="en-US" sz="1000" dirty="0" smtClean="0">
                <a:solidFill>
                  <a:schemeClr val="bg1"/>
                </a:solidFill>
              </a:rPr>
              <a:t> 시나리오</a:t>
            </a:r>
            <a:r>
              <a:rPr lang="en-US" altLang="ko-KR" sz="1000" dirty="0" smtClean="0">
                <a:solidFill>
                  <a:schemeClr val="bg1"/>
                </a:solidFill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</a:rPr>
              <a:t>현실에 표기된 구성표와 </a:t>
            </a:r>
            <a:r>
              <a:rPr lang="ko-KR" altLang="en-US" sz="1000" dirty="0" err="1" smtClean="0">
                <a:solidFill>
                  <a:schemeClr val="bg1"/>
                </a:solidFill>
              </a:rPr>
              <a:t>블록체인</a:t>
            </a:r>
            <a:r>
              <a:rPr lang="ko-KR" altLang="en-US" sz="1000" dirty="0" smtClean="0">
                <a:solidFill>
                  <a:schemeClr val="bg1"/>
                </a:solidFill>
              </a:rPr>
              <a:t> 로그와 대조 필요</a:t>
            </a:r>
            <a:r>
              <a:rPr lang="en-US" altLang="ko-KR" sz="1000" dirty="0" smtClean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bg1"/>
                </a:solidFill>
              </a:rPr>
              <a:t>코드의 비효율성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</a:rPr>
              <a:t>      (</a:t>
            </a:r>
            <a:r>
              <a:rPr lang="ko-KR" altLang="en-US" sz="1000" dirty="0" smtClean="0">
                <a:solidFill>
                  <a:schemeClr val="bg1"/>
                </a:solidFill>
              </a:rPr>
              <a:t>기능별 분리</a:t>
            </a:r>
            <a:r>
              <a:rPr lang="en-US" altLang="ko-KR" sz="1000" dirty="0" smtClean="0">
                <a:solidFill>
                  <a:schemeClr val="bg1"/>
                </a:solidFill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</a:rPr>
              <a:t>자원 관리</a:t>
            </a:r>
            <a:r>
              <a:rPr lang="en-US" altLang="ko-KR" sz="1000" dirty="0" smtClean="0">
                <a:solidFill>
                  <a:schemeClr val="bg1"/>
                </a:solidFill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</a:rPr>
              <a:t>불필요한 검증 단계 제거 등 개선</a:t>
            </a:r>
            <a:r>
              <a:rPr lang="en-US" altLang="ko-KR" sz="1000" dirty="0" smtClean="0">
                <a:solidFill>
                  <a:schemeClr val="bg1"/>
                </a:solidFill>
              </a:rPr>
              <a:t> </a:t>
            </a:r>
            <a:r>
              <a:rPr lang="ko-KR" altLang="en-US" sz="1000" dirty="0" smtClean="0">
                <a:solidFill>
                  <a:schemeClr val="bg1"/>
                </a:solidFill>
              </a:rPr>
              <a:t>필요</a:t>
            </a:r>
            <a:r>
              <a:rPr lang="en-US" altLang="ko-KR" sz="1000" dirty="0" smtClean="0">
                <a:solidFill>
                  <a:schemeClr val="bg1"/>
                </a:solidFill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</a:rPr>
              <a:t>스파게티 코드</a:t>
            </a:r>
            <a:r>
              <a:rPr lang="en-US" altLang="ko-KR" sz="1000" dirty="0" smtClean="0">
                <a:solidFill>
                  <a:schemeClr val="bg1"/>
                </a:solidFill>
              </a:rPr>
              <a:t>)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b="1" dirty="0" smtClean="0">
                <a:solidFill>
                  <a:srgbClr val="03C6AB"/>
                </a:solidFill>
              </a:rPr>
              <a:t>  Immaturity</a:t>
            </a:r>
            <a:endParaRPr lang="en-US" altLang="ko-KR" b="1" dirty="0">
              <a:solidFill>
                <a:srgbClr val="03C6A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bg1"/>
                </a:solidFill>
              </a:rPr>
              <a:t>여러 </a:t>
            </a:r>
            <a:r>
              <a:rPr lang="ko-KR" altLang="en-US" sz="1400" dirty="0" err="1">
                <a:solidFill>
                  <a:schemeClr val="bg1"/>
                </a:solidFill>
              </a:rPr>
              <a:t>블록체인을</a:t>
            </a:r>
            <a:r>
              <a:rPr lang="ko-KR" altLang="en-US" sz="1400" dirty="0">
                <a:solidFill>
                  <a:schemeClr val="bg1"/>
                </a:solidFill>
              </a:rPr>
              <a:t> 연결하는 링크 알고리즘 부재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      (</a:t>
            </a:r>
            <a:r>
              <a:rPr lang="ko-KR" altLang="en-US" sz="1000" dirty="0">
                <a:solidFill>
                  <a:schemeClr val="bg1"/>
                </a:solidFill>
              </a:rPr>
              <a:t>문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</a:rPr>
              <a:t>블록체인</a:t>
            </a:r>
            <a:r>
              <a:rPr lang="en-US" altLang="ko-KR" sz="1000" dirty="0">
                <a:solidFill>
                  <a:schemeClr val="bg1"/>
                </a:solidFill>
              </a:rPr>
              <a:t>+</a:t>
            </a:r>
            <a:r>
              <a:rPr lang="ko-KR" altLang="en-US" sz="1000" dirty="0">
                <a:solidFill>
                  <a:schemeClr val="bg1"/>
                </a:solidFill>
              </a:rPr>
              <a:t>엔진 </a:t>
            </a:r>
            <a:r>
              <a:rPr lang="ko-KR" altLang="en-US" sz="1000" dirty="0" err="1">
                <a:solidFill>
                  <a:schemeClr val="bg1"/>
                </a:solidFill>
              </a:rPr>
              <a:t>블록체인</a:t>
            </a:r>
            <a:r>
              <a:rPr lang="en-US" altLang="ko-KR" sz="1000" dirty="0">
                <a:solidFill>
                  <a:schemeClr val="bg1"/>
                </a:solidFill>
              </a:rPr>
              <a:t>+</a:t>
            </a:r>
            <a:r>
              <a:rPr lang="ko-KR" altLang="en-US" sz="1000" dirty="0">
                <a:solidFill>
                  <a:schemeClr val="bg1"/>
                </a:solidFill>
              </a:rPr>
              <a:t>휠 </a:t>
            </a:r>
            <a:r>
              <a:rPr lang="ko-KR" altLang="en-US" sz="1000" dirty="0" err="1">
                <a:solidFill>
                  <a:schemeClr val="bg1"/>
                </a:solidFill>
              </a:rPr>
              <a:t>블록체인</a:t>
            </a:r>
            <a:r>
              <a:rPr lang="ko-KR" altLang="en-US" sz="1000" dirty="0">
                <a:solidFill>
                  <a:schemeClr val="bg1"/>
                </a:solidFill>
              </a:rPr>
              <a:t> →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 smtClean="0">
                <a:solidFill>
                  <a:schemeClr val="bg1"/>
                </a:solidFill>
              </a:rPr>
              <a:t>자동차 이력 확인을 위한 </a:t>
            </a:r>
            <a:r>
              <a:rPr lang="ko-KR" altLang="en-US" sz="1000" dirty="0" err="1">
                <a:solidFill>
                  <a:schemeClr val="bg1"/>
                </a:solidFill>
              </a:rPr>
              <a:t>블록체인</a:t>
            </a:r>
            <a:r>
              <a:rPr lang="en-US" altLang="ko-KR" sz="1000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smtClean="0">
                <a:solidFill>
                  <a:schemeClr val="bg1"/>
                </a:solidFill>
              </a:rPr>
              <a:t>     (</a:t>
            </a:r>
            <a:r>
              <a:rPr lang="ko-KR" altLang="en-US" sz="1000" dirty="0" smtClean="0">
                <a:solidFill>
                  <a:schemeClr val="bg1"/>
                </a:solidFill>
              </a:rPr>
              <a:t>현재는 여러 </a:t>
            </a:r>
            <a:r>
              <a:rPr lang="ko-KR" altLang="en-US" sz="1000" dirty="0" err="1" smtClean="0">
                <a:solidFill>
                  <a:schemeClr val="bg1"/>
                </a:solidFill>
              </a:rPr>
              <a:t>블록체인을</a:t>
            </a:r>
            <a:r>
              <a:rPr lang="ko-KR" altLang="en-US" sz="1000" dirty="0" smtClean="0">
                <a:solidFill>
                  <a:schemeClr val="bg1"/>
                </a:solidFill>
              </a:rPr>
              <a:t> 각각 확인하거나 </a:t>
            </a:r>
            <a:r>
              <a:rPr lang="en-US" altLang="ko-KR" sz="1000" dirty="0" smtClean="0">
                <a:solidFill>
                  <a:schemeClr val="bg1"/>
                </a:solidFill>
              </a:rPr>
              <a:t>“</a:t>
            </a:r>
            <a:r>
              <a:rPr lang="ko-KR" altLang="en-US" sz="1000" dirty="0" err="1" smtClean="0">
                <a:solidFill>
                  <a:schemeClr val="bg1"/>
                </a:solidFill>
              </a:rPr>
              <a:t>해체형</a:t>
            </a:r>
            <a:r>
              <a:rPr lang="ko-KR" altLang="en-US" sz="1000" dirty="0" smtClean="0">
                <a:solidFill>
                  <a:schemeClr val="bg1"/>
                </a:solidFill>
              </a:rPr>
              <a:t> 산업</a:t>
            </a:r>
            <a:r>
              <a:rPr lang="en-US" altLang="ko-KR" sz="1000" dirty="0" smtClean="0">
                <a:solidFill>
                  <a:schemeClr val="bg1"/>
                </a:solidFill>
              </a:rPr>
              <a:t>”</a:t>
            </a:r>
            <a:r>
              <a:rPr lang="ko-KR" altLang="en-US" sz="1000" dirty="0" smtClean="0">
                <a:solidFill>
                  <a:schemeClr val="bg1"/>
                </a:solidFill>
              </a:rPr>
              <a:t>에만 적용 가능</a:t>
            </a:r>
            <a:r>
              <a:rPr lang="en-US" altLang="ko-KR" sz="1000" dirty="0" smtClean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bg1"/>
                </a:solidFill>
              </a:rPr>
              <a:t>노드 관리 알고리즘 부재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</a:rPr>
              <a:t>추가적인 합의 알고리즘 부재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      (</a:t>
            </a:r>
            <a:r>
              <a:rPr lang="en-US" altLang="ko-KR" sz="1000" dirty="0" err="1">
                <a:solidFill>
                  <a:schemeClr val="bg1"/>
                </a:solidFill>
              </a:rPr>
              <a:t>PoS</a:t>
            </a:r>
            <a:r>
              <a:rPr lang="en-US" altLang="ko-KR" sz="1000" dirty="0">
                <a:solidFill>
                  <a:schemeClr val="bg1"/>
                </a:solidFill>
              </a:rPr>
              <a:t>, PBFT </a:t>
            </a:r>
            <a:r>
              <a:rPr lang="ko-KR" altLang="en-US" sz="1000" dirty="0">
                <a:solidFill>
                  <a:schemeClr val="bg1"/>
                </a:solidFill>
              </a:rPr>
              <a:t>등 여러 상황에서 유연한 대처를 위한 알고리즘 필요</a:t>
            </a:r>
            <a:r>
              <a:rPr lang="en-US" altLang="ko-KR" sz="1000" dirty="0" smtClean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095391" y="3905737"/>
            <a:ext cx="1397977" cy="1125416"/>
          </a:xfrm>
          <a:prstGeom prst="rect">
            <a:avLst/>
          </a:prstGeom>
          <a:solidFill>
            <a:srgbClr val="000E2B"/>
          </a:solidFill>
          <a:ln w="28575">
            <a:solidFill>
              <a:srgbClr val="03C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Fishing Boat’s</a:t>
            </a:r>
          </a:p>
          <a:p>
            <a:pPr algn="ctr"/>
            <a:r>
              <a:rPr lang="en-US" altLang="ko-KR" sz="1400" dirty="0" smtClean="0"/>
              <a:t>Block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8720396" y="4091597"/>
            <a:ext cx="1397977" cy="764932"/>
          </a:xfrm>
          <a:prstGeom prst="rect">
            <a:avLst/>
          </a:prstGeom>
          <a:solidFill>
            <a:srgbClr val="000E2B"/>
          </a:solidFill>
          <a:ln w="28575">
            <a:solidFill>
              <a:srgbClr val="03C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Wholesale’s</a:t>
            </a:r>
          </a:p>
          <a:p>
            <a:pPr algn="ctr"/>
            <a:r>
              <a:rPr lang="en-US" altLang="ko-KR" sz="1400" dirty="0" smtClean="0"/>
              <a:t>Block</a:t>
            </a:r>
            <a:endParaRPr lang="ko-KR" altLang="en-US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10339060" y="4245706"/>
            <a:ext cx="1397977" cy="445478"/>
          </a:xfrm>
          <a:prstGeom prst="rect">
            <a:avLst/>
          </a:prstGeom>
          <a:solidFill>
            <a:srgbClr val="000E2B"/>
          </a:solidFill>
          <a:ln w="28575">
            <a:solidFill>
              <a:srgbClr val="03C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Retail’s</a:t>
            </a:r>
          </a:p>
          <a:p>
            <a:pPr algn="ctr"/>
            <a:r>
              <a:rPr lang="en-US" altLang="ko-KR" sz="1400" dirty="0" smtClean="0"/>
              <a:t>Block</a:t>
            </a:r>
            <a:endParaRPr lang="ko-KR" altLang="en-US" sz="1400" dirty="0"/>
          </a:p>
        </p:txBody>
      </p:sp>
      <p:pic>
        <p:nvPicPr>
          <p:cNvPr id="1026" name="Picture 2" descr="고등어 - 무료 음식개 아이콘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00" b="29695"/>
          <a:stretch/>
        </p:blipFill>
        <p:spPr bwMode="auto">
          <a:xfrm>
            <a:off x="7095391" y="3302132"/>
            <a:ext cx="1198440" cy="48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고등어 - 무료 음식개 아이콘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00" b="29695"/>
          <a:stretch/>
        </p:blipFill>
        <p:spPr bwMode="auto">
          <a:xfrm>
            <a:off x="7095391" y="3180353"/>
            <a:ext cx="1198440" cy="48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고등어 - 무료 음식개 아이콘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00" b="29695"/>
          <a:stretch/>
        </p:blipFill>
        <p:spPr bwMode="auto">
          <a:xfrm>
            <a:off x="7087154" y="3058573"/>
            <a:ext cx="1198440" cy="48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고등어 - 무료 음식개 아이콘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00" b="29695"/>
          <a:stretch/>
        </p:blipFill>
        <p:spPr bwMode="auto">
          <a:xfrm>
            <a:off x="7068781" y="2936793"/>
            <a:ext cx="1198440" cy="48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고등어 - 무료 음식개 아이콘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00" b="29695"/>
          <a:stretch/>
        </p:blipFill>
        <p:spPr bwMode="auto">
          <a:xfrm>
            <a:off x="8820164" y="3299485"/>
            <a:ext cx="1198440" cy="48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고등어 - 무료 음식개 아이콘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00" b="29695"/>
          <a:stretch/>
        </p:blipFill>
        <p:spPr bwMode="auto">
          <a:xfrm>
            <a:off x="8820164" y="3180352"/>
            <a:ext cx="1198440" cy="48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고등어 - 무료 음식개 아이콘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00" b="29695"/>
          <a:stretch/>
        </p:blipFill>
        <p:spPr bwMode="auto">
          <a:xfrm>
            <a:off x="10438828" y="3299484"/>
            <a:ext cx="1198440" cy="48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화살표 연결선 17"/>
          <p:cNvCxnSpPr>
            <a:stCxn id="10" idx="1"/>
            <a:endCxn id="2" idx="3"/>
          </p:cNvCxnSpPr>
          <p:nvPr/>
        </p:nvCxnSpPr>
        <p:spPr>
          <a:xfrm flipH="1" flipV="1">
            <a:off x="8493368" y="4468445"/>
            <a:ext cx="227028" cy="561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1" idx="1"/>
            <a:endCxn id="10" idx="3"/>
          </p:cNvCxnSpPr>
          <p:nvPr/>
        </p:nvCxnSpPr>
        <p:spPr>
          <a:xfrm flipH="1">
            <a:off x="10118373" y="4468445"/>
            <a:ext cx="220687" cy="561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12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6B5046-07C0-43A9-AA7C-8D7835269858}"/>
              </a:ext>
            </a:extLst>
          </p:cNvPr>
          <p:cNvSpPr/>
          <p:nvPr/>
        </p:nvSpPr>
        <p:spPr>
          <a:xfrm>
            <a:off x="0" y="0"/>
            <a:ext cx="12192000" cy="1067917"/>
          </a:xfrm>
          <a:prstGeom prst="rect">
            <a:avLst/>
          </a:prstGeom>
          <a:gradFill flip="none" rotWithShape="1">
            <a:gsLst>
              <a:gs pos="10000">
                <a:srgbClr val="000E2B">
                  <a:alpha val="0"/>
                </a:srgbClr>
              </a:gs>
              <a:gs pos="100000">
                <a:srgbClr val="03C6AB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The Challenges of Current Industry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8387BDA-24A2-4432-AEDE-4F5F1621D6D4}"/>
              </a:ext>
            </a:extLst>
          </p:cNvPr>
          <p:cNvCxnSpPr>
            <a:cxnSpLocks/>
          </p:cNvCxnSpPr>
          <p:nvPr/>
        </p:nvCxnSpPr>
        <p:spPr>
          <a:xfrm>
            <a:off x="5550816" y="163430"/>
            <a:ext cx="1080000" cy="0"/>
          </a:xfrm>
          <a:prstGeom prst="line">
            <a:avLst/>
          </a:prstGeom>
          <a:ln w="12700">
            <a:solidFill>
              <a:srgbClr val="03C6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60" y="1124546"/>
            <a:ext cx="4781064" cy="4542325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776" y="1961543"/>
            <a:ext cx="5184165" cy="307029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08392" y="6140906"/>
            <a:ext cx="38861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https://</a:t>
            </a:r>
            <a:r>
              <a:rPr lang="en-US" altLang="ko-KR" sz="1000" dirty="0" smtClean="0">
                <a:solidFill>
                  <a:schemeClr val="bg1"/>
                </a:solidFill>
              </a:rPr>
              <a:t>www.nongmin.com/news/NEWS/POL/GOV/350073/view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39968" y="6140906"/>
            <a:ext cx="31277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https://</a:t>
            </a:r>
            <a:r>
              <a:rPr lang="en-US" altLang="ko-KR" sz="1000" dirty="0" smtClean="0">
                <a:solidFill>
                  <a:schemeClr val="bg1"/>
                </a:solidFill>
              </a:rPr>
              <a:t>news.kbs.co.kr/news/view.do?ncd=2946129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8387BDA-24A2-4432-AEDE-4F5F1621D6D4}"/>
              </a:ext>
            </a:extLst>
          </p:cNvPr>
          <p:cNvCxnSpPr>
            <a:cxnSpLocks/>
          </p:cNvCxnSpPr>
          <p:nvPr/>
        </p:nvCxnSpPr>
        <p:spPr>
          <a:xfrm>
            <a:off x="0" y="5956169"/>
            <a:ext cx="11658600" cy="0"/>
          </a:xfrm>
          <a:prstGeom prst="line">
            <a:avLst/>
          </a:prstGeom>
          <a:ln w="19050">
            <a:solidFill>
              <a:srgbClr val="03C6AB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5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6B5046-07C0-43A9-AA7C-8D7835269858}"/>
              </a:ext>
            </a:extLst>
          </p:cNvPr>
          <p:cNvSpPr/>
          <p:nvPr/>
        </p:nvSpPr>
        <p:spPr>
          <a:xfrm>
            <a:off x="0" y="0"/>
            <a:ext cx="12192000" cy="1067917"/>
          </a:xfrm>
          <a:prstGeom prst="rect">
            <a:avLst/>
          </a:prstGeom>
          <a:gradFill flip="none" rotWithShape="1">
            <a:gsLst>
              <a:gs pos="10000">
                <a:srgbClr val="000E2B">
                  <a:alpha val="0"/>
                </a:srgbClr>
              </a:gs>
              <a:gs pos="100000">
                <a:srgbClr val="03C6AB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Aspect of the Cases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8387BDA-24A2-4432-AEDE-4F5F1621D6D4}"/>
              </a:ext>
            </a:extLst>
          </p:cNvPr>
          <p:cNvCxnSpPr>
            <a:cxnSpLocks/>
          </p:cNvCxnSpPr>
          <p:nvPr/>
        </p:nvCxnSpPr>
        <p:spPr>
          <a:xfrm>
            <a:off x="5550816" y="163430"/>
            <a:ext cx="1080000" cy="0"/>
          </a:xfrm>
          <a:prstGeom prst="line">
            <a:avLst/>
          </a:prstGeom>
          <a:ln w="12700">
            <a:solidFill>
              <a:srgbClr val="03C6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oogle Shape;5989;p67"/>
          <p:cNvGrpSpPr/>
          <p:nvPr/>
        </p:nvGrpSpPr>
        <p:grpSpPr>
          <a:xfrm>
            <a:off x="539329" y="1728844"/>
            <a:ext cx="738719" cy="733787"/>
            <a:chOff x="-59470075" y="3308975"/>
            <a:chExt cx="318200" cy="316075"/>
          </a:xfrm>
          <a:solidFill>
            <a:srgbClr val="03C6AB"/>
          </a:solidFill>
        </p:grpSpPr>
        <p:sp>
          <p:nvSpPr>
            <p:cNvPr id="37" name="Google Shape;5990;p67"/>
            <p:cNvSpPr/>
            <p:nvPr/>
          </p:nvSpPr>
          <p:spPr>
            <a:xfrm>
              <a:off x="-59403925" y="3522625"/>
              <a:ext cx="21275" cy="20500"/>
            </a:xfrm>
            <a:custGeom>
              <a:avLst/>
              <a:gdLst/>
              <a:ahLst/>
              <a:cxnLst/>
              <a:rect l="l" t="t" r="r" b="b"/>
              <a:pathLst>
                <a:path w="851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51" y="820"/>
                  </a:lnTo>
                  <a:lnTo>
                    <a:pt x="85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991;p67"/>
            <p:cNvSpPr/>
            <p:nvPr/>
          </p:nvSpPr>
          <p:spPr>
            <a:xfrm>
              <a:off x="-593621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992;p67"/>
            <p:cNvSpPr/>
            <p:nvPr/>
          </p:nvSpPr>
          <p:spPr>
            <a:xfrm>
              <a:off x="-593212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993;p67"/>
            <p:cNvSpPr/>
            <p:nvPr/>
          </p:nvSpPr>
          <p:spPr>
            <a:xfrm>
              <a:off x="-5927947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994;p67"/>
            <p:cNvSpPr/>
            <p:nvPr/>
          </p:nvSpPr>
          <p:spPr>
            <a:xfrm>
              <a:off x="-59470075" y="3418825"/>
              <a:ext cx="317425" cy="206225"/>
            </a:xfrm>
            <a:custGeom>
              <a:avLst/>
              <a:gdLst/>
              <a:ahLst/>
              <a:cxnLst/>
              <a:rect l="l" t="t" r="r" b="b"/>
              <a:pathLst>
                <a:path w="12697" h="8249" extrusionOk="0">
                  <a:moveTo>
                    <a:pt x="10523" y="3334"/>
                  </a:moveTo>
                  <a:cubicBezTo>
                    <a:pt x="10775" y="3334"/>
                    <a:pt x="10932" y="3523"/>
                    <a:pt x="10932" y="3775"/>
                  </a:cubicBezTo>
                  <a:lnTo>
                    <a:pt x="10932" y="5413"/>
                  </a:lnTo>
                  <a:cubicBezTo>
                    <a:pt x="10932" y="5665"/>
                    <a:pt x="10712" y="5854"/>
                    <a:pt x="10523" y="5854"/>
                  </a:cubicBezTo>
                  <a:lnTo>
                    <a:pt x="2268" y="5854"/>
                  </a:lnTo>
                  <a:cubicBezTo>
                    <a:pt x="2016" y="5854"/>
                    <a:pt x="1827" y="5665"/>
                    <a:pt x="1827" y="5413"/>
                  </a:cubicBezTo>
                  <a:lnTo>
                    <a:pt x="1827" y="3775"/>
                  </a:lnTo>
                  <a:cubicBezTo>
                    <a:pt x="1827" y="3523"/>
                    <a:pt x="2016" y="3334"/>
                    <a:pt x="2268" y="3334"/>
                  </a:cubicBezTo>
                  <a:close/>
                  <a:moveTo>
                    <a:pt x="2893" y="1"/>
                  </a:moveTo>
                  <a:cubicBezTo>
                    <a:pt x="2822" y="1"/>
                    <a:pt x="2748" y="18"/>
                    <a:pt x="2678" y="57"/>
                  </a:cubicBezTo>
                  <a:lnTo>
                    <a:pt x="221" y="1727"/>
                  </a:lnTo>
                  <a:cubicBezTo>
                    <a:pt x="95" y="1790"/>
                    <a:pt x="0" y="1916"/>
                    <a:pt x="0" y="2073"/>
                  </a:cubicBezTo>
                  <a:lnTo>
                    <a:pt x="0" y="7870"/>
                  </a:lnTo>
                  <a:cubicBezTo>
                    <a:pt x="0" y="8091"/>
                    <a:pt x="221" y="8248"/>
                    <a:pt x="410" y="8248"/>
                  </a:cubicBezTo>
                  <a:lnTo>
                    <a:pt x="12255" y="8248"/>
                  </a:lnTo>
                  <a:cubicBezTo>
                    <a:pt x="12507" y="8248"/>
                    <a:pt x="12665" y="8059"/>
                    <a:pt x="12665" y="7870"/>
                  </a:cubicBezTo>
                  <a:lnTo>
                    <a:pt x="12665" y="2073"/>
                  </a:lnTo>
                  <a:cubicBezTo>
                    <a:pt x="12697" y="1884"/>
                    <a:pt x="12507" y="1664"/>
                    <a:pt x="12287" y="1664"/>
                  </a:cubicBezTo>
                  <a:lnTo>
                    <a:pt x="5797" y="1664"/>
                  </a:lnTo>
                  <a:lnTo>
                    <a:pt x="5797" y="404"/>
                  </a:lnTo>
                  <a:cubicBezTo>
                    <a:pt x="5797" y="166"/>
                    <a:pt x="5600" y="1"/>
                    <a:pt x="5382" y="1"/>
                  </a:cubicBezTo>
                  <a:cubicBezTo>
                    <a:pt x="5311" y="1"/>
                    <a:pt x="5237" y="18"/>
                    <a:pt x="5167" y="57"/>
                  </a:cubicBezTo>
                  <a:lnTo>
                    <a:pt x="3308" y="1286"/>
                  </a:lnTo>
                  <a:lnTo>
                    <a:pt x="3308" y="404"/>
                  </a:lnTo>
                  <a:cubicBezTo>
                    <a:pt x="3308" y="166"/>
                    <a:pt x="3111" y="1"/>
                    <a:pt x="28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995;p67"/>
            <p:cNvSpPr/>
            <p:nvPr/>
          </p:nvSpPr>
          <p:spPr>
            <a:xfrm>
              <a:off x="-59238525" y="3522625"/>
              <a:ext cx="20500" cy="20500"/>
            </a:xfrm>
            <a:custGeom>
              <a:avLst/>
              <a:gdLst/>
              <a:ahLst/>
              <a:cxnLst/>
              <a:rect l="l" t="t" r="r" b="b"/>
              <a:pathLst>
                <a:path w="820" h="820" extrusionOk="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996;p67"/>
            <p:cNvSpPr/>
            <p:nvPr/>
          </p:nvSpPr>
          <p:spPr>
            <a:xfrm>
              <a:off x="-59292875" y="3308975"/>
              <a:ext cx="106350" cy="41400"/>
            </a:xfrm>
            <a:custGeom>
              <a:avLst/>
              <a:gdLst/>
              <a:ahLst/>
              <a:cxnLst/>
              <a:rect l="l" t="t" r="r" b="b"/>
              <a:pathLst>
                <a:path w="4254" h="1656" extrusionOk="0">
                  <a:moveTo>
                    <a:pt x="1305" y="1"/>
                  </a:moveTo>
                  <a:cubicBezTo>
                    <a:pt x="904" y="1"/>
                    <a:pt x="497" y="175"/>
                    <a:pt x="158" y="545"/>
                  </a:cubicBezTo>
                  <a:cubicBezTo>
                    <a:pt x="1" y="702"/>
                    <a:pt x="64" y="986"/>
                    <a:pt x="221" y="1143"/>
                  </a:cubicBezTo>
                  <a:cubicBezTo>
                    <a:pt x="311" y="1218"/>
                    <a:pt x="409" y="1258"/>
                    <a:pt x="503" y="1258"/>
                  </a:cubicBezTo>
                  <a:cubicBezTo>
                    <a:pt x="606" y="1258"/>
                    <a:pt x="706" y="1210"/>
                    <a:pt x="788" y="1112"/>
                  </a:cubicBezTo>
                  <a:cubicBezTo>
                    <a:pt x="946" y="938"/>
                    <a:pt x="1127" y="852"/>
                    <a:pt x="1308" y="852"/>
                  </a:cubicBezTo>
                  <a:cubicBezTo>
                    <a:pt x="1489" y="852"/>
                    <a:pt x="1670" y="938"/>
                    <a:pt x="1828" y="1112"/>
                  </a:cubicBezTo>
                  <a:cubicBezTo>
                    <a:pt x="2150" y="1466"/>
                    <a:pt x="2562" y="1655"/>
                    <a:pt x="2977" y="1655"/>
                  </a:cubicBezTo>
                  <a:cubicBezTo>
                    <a:pt x="3374" y="1655"/>
                    <a:pt x="3773" y="1482"/>
                    <a:pt x="4096" y="1112"/>
                  </a:cubicBezTo>
                  <a:cubicBezTo>
                    <a:pt x="4254" y="954"/>
                    <a:pt x="4222" y="671"/>
                    <a:pt x="4065" y="513"/>
                  </a:cubicBezTo>
                  <a:cubicBezTo>
                    <a:pt x="3990" y="438"/>
                    <a:pt x="3886" y="399"/>
                    <a:pt x="3781" y="399"/>
                  </a:cubicBezTo>
                  <a:cubicBezTo>
                    <a:pt x="3665" y="399"/>
                    <a:pt x="3549" y="446"/>
                    <a:pt x="3466" y="545"/>
                  </a:cubicBezTo>
                  <a:cubicBezTo>
                    <a:pt x="3309" y="734"/>
                    <a:pt x="3135" y="828"/>
                    <a:pt x="2962" y="828"/>
                  </a:cubicBezTo>
                  <a:cubicBezTo>
                    <a:pt x="2789" y="828"/>
                    <a:pt x="2616" y="734"/>
                    <a:pt x="2458" y="545"/>
                  </a:cubicBezTo>
                  <a:cubicBezTo>
                    <a:pt x="2136" y="191"/>
                    <a:pt x="1724" y="1"/>
                    <a:pt x="13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997;p67"/>
            <p:cNvSpPr/>
            <p:nvPr/>
          </p:nvSpPr>
          <p:spPr>
            <a:xfrm>
              <a:off x="-59214100" y="3371400"/>
              <a:ext cx="62225" cy="68550"/>
            </a:xfrm>
            <a:custGeom>
              <a:avLst/>
              <a:gdLst/>
              <a:ahLst/>
              <a:cxnLst/>
              <a:rect l="l" t="t" r="r" b="b"/>
              <a:pathLst>
                <a:path w="2489" h="2742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742"/>
                  </a:lnTo>
                  <a:lnTo>
                    <a:pt x="2489" y="2742"/>
                  </a:lnTo>
                  <a:lnTo>
                    <a:pt x="2489" y="379"/>
                  </a:lnTo>
                  <a:cubicBezTo>
                    <a:pt x="2458" y="190"/>
                    <a:pt x="2268" y="1"/>
                    <a:pt x="2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998;p67"/>
            <p:cNvSpPr/>
            <p:nvPr/>
          </p:nvSpPr>
          <p:spPr>
            <a:xfrm>
              <a:off x="-59297600" y="3392600"/>
              <a:ext cx="62250" cy="48150"/>
            </a:xfrm>
            <a:custGeom>
              <a:avLst/>
              <a:gdLst/>
              <a:ahLst/>
              <a:cxnLst/>
              <a:rect l="l" t="t" r="r" b="b"/>
              <a:pathLst>
                <a:path w="2490" h="1926" extrusionOk="0">
                  <a:moveTo>
                    <a:pt x="387" y="0"/>
                  </a:moveTo>
                  <a:cubicBezTo>
                    <a:pt x="163" y="0"/>
                    <a:pt x="1" y="177"/>
                    <a:pt x="1" y="382"/>
                  </a:cubicBezTo>
                  <a:lnTo>
                    <a:pt x="1" y="1925"/>
                  </a:lnTo>
                  <a:lnTo>
                    <a:pt x="2489" y="1925"/>
                  </a:lnTo>
                  <a:lnTo>
                    <a:pt x="2489" y="382"/>
                  </a:lnTo>
                  <a:cubicBezTo>
                    <a:pt x="2489" y="161"/>
                    <a:pt x="2300" y="4"/>
                    <a:pt x="2080" y="4"/>
                  </a:cubicBezTo>
                  <a:lnTo>
                    <a:pt x="442" y="4"/>
                  </a:lnTo>
                  <a:cubicBezTo>
                    <a:pt x="423" y="1"/>
                    <a:pt x="405" y="0"/>
                    <a:pt x="3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6025;p67"/>
          <p:cNvGrpSpPr/>
          <p:nvPr/>
        </p:nvGrpSpPr>
        <p:grpSpPr>
          <a:xfrm>
            <a:off x="3024577" y="1841161"/>
            <a:ext cx="733264" cy="722354"/>
            <a:chOff x="-60991775" y="3376900"/>
            <a:chExt cx="315850" cy="311150"/>
          </a:xfrm>
          <a:solidFill>
            <a:srgbClr val="03C6AB"/>
          </a:solidFill>
        </p:grpSpPr>
        <p:sp>
          <p:nvSpPr>
            <p:cNvPr id="47" name="Google Shape;6026;p67"/>
            <p:cNvSpPr/>
            <p:nvPr/>
          </p:nvSpPr>
          <p:spPr>
            <a:xfrm>
              <a:off x="-60991000" y="3376900"/>
              <a:ext cx="315075" cy="311150"/>
            </a:xfrm>
            <a:custGeom>
              <a:avLst/>
              <a:gdLst/>
              <a:ahLst/>
              <a:cxnLst/>
              <a:rect l="l" t="t" r="r" b="b"/>
              <a:pathLst>
                <a:path w="12603" h="12446" extrusionOk="0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027;p67"/>
            <p:cNvSpPr/>
            <p:nvPr/>
          </p:nvSpPr>
          <p:spPr>
            <a:xfrm>
              <a:off x="-60991775" y="3404275"/>
              <a:ext cx="174875" cy="89250"/>
            </a:xfrm>
            <a:custGeom>
              <a:avLst/>
              <a:gdLst/>
              <a:ahLst/>
              <a:cxnLst/>
              <a:rect l="l" t="t" r="r" b="b"/>
              <a:pathLst>
                <a:path w="6995" h="3570" extrusionOk="0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028;p67"/>
            <p:cNvSpPr/>
            <p:nvPr/>
          </p:nvSpPr>
          <p:spPr>
            <a:xfrm>
              <a:off x="-60795650" y="3513975"/>
              <a:ext cx="89000" cy="173300"/>
            </a:xfrm>
            <a:custGeom>
              <a:avLst/>
              <a:gdLst/>
              <a:ahLst/>
              <a:cxnLst/>
              <a:rect l="l" t="t" r="r" b="b"/>
              <a:pathLst>
                <a:path w="3560" h="6932" extrusionOk="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5506169" y="1847796"/>
            <a:ext cx="822725" cy="714391"/>
            <a:chOff x="619876" y="4711732"/>
            <a:chExt cx="759810" cy="633746"/>
          </a:xfrm>
          <a:solidFill>
            <a:srgbClr val="03C6AB"/>
          </a:solidFill>
        </p:grpSpPr>
        <p:grpSp>
          <p:nvGrpSpPr>
            <p:cNvPr id="51" name="Google Shape;5573;p65"/>
            <p:cNvGrpSpPr/>
            <p:nvPr/>
          </p:nvGrpSpPr>
          <p:grpSpPr>
            <a:xfrm>
              <a:off x="814726" y="4711732"/>
              <a:ext cx="370699" cy="349542"/>
              <a:chOff x="3863900" y="4993625"/>
              <a:chExt cx="482050" cy="478900"/>
            </a:xfrm>
            <a:grpFill/>
          </p:grpSpPr>
          <p:sp>
            <p:nvSpPr>
              <p:cNvPr id="62" name="Google Shape;5574;p65"/>
              <p:cNvSpPr/>
              <p:nvPr/>
            </p:nvSpPr>
            <p:spPr>
              <a:xfrm>
                <a:off x="3877525" y="5058825"/>
                <a:ext cx="315450" cy="164750"/>
              </a:xfrm>
              <a:custGeom>
                <a:avLst/>
                <a:gdLst/>
                <a:ahLst/>
                <a:cxnLst/>
                <a:rect l="l" t="t" r="r" b="b"/>
                <a:pathLst>
                  <a:path w="12618" h="6590" extrusionOk="0">
                    <a:moveTo>
                      <a:pt x="3647" y="1"/>
                    </a:moveTo>
                    <a:lnTo>
                      <a:pt x="169" y="1846"/>
                    </a:lnTo>
                    <a:cubicBezTo>
                      <a:pt x="109" y="1877"/>
                      <a:pt x="51" y="1913"/>
                      <a:pt x="0" y="1952"/>
                    </a:cubicBezTo>
                    <a:lnTo>
                      <a:pt x="8892" y="6589"/>
                    </a:lnTo>
                    <a:lnTo>
                      <a:pt x="12617" y="4746"/>
                    </a:lnTo>
                    <a:lnTo>
                      <a:pt x="3647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3" name="Google Shape;5575;p65"/>
              <p:cNvSpPr/>
              <p:nvPr/>
            </p:nvSpPr>
            <p:spPr>
              <a:xfrm>
                <a:off x="4113750" y="5133350"/>
                <a:ext cx="232200" cy="33917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3567" extrusionOk="0">
                    <a:moveTo>
                      <a:pt x="9284" y="1"/>
                    </a:moveTo>
                    <a:lnTo>
                      <a:pt x="4836" y="2202"/>
                    </a:lnTo>
                    <a:lnTo>
                      <a:pt x="4836" y="4680"/>
                    </a:lnTo>
                    <a:cubicBezTo>
                      <a:pt x="4836" y="4993"/>
                      <a:pt x="4584" y="5246"/>
                      <a:pt x="4270" y="5246"/>
                    </a:cubicBezTo>
                    <a:cubicBezTo>
                      <a:pt x="3957" y="5246"/>
                      <a:pt x="3707" y="4993"/>
                      <a:pt x="3707" y="4680"/>
                    </a:cubicBezTo>
                    <a:lnTo>
                      <a:pt x="3707" y="2762"/>
                    </a:lnTo>
                    <a:lnTo>
                      <a:pt x="0" y="4593"/>
                    </a:lnTo>
                    <a:lnTo>
                      <a:pt x="0" y="13566"/>
                    </a:lnTo>
                    <a:cubicBezTo>
                      <a:pt x="12" y="13560"/>
                      <a:pt x="24" y="13557"/>
                      <a:pt x="37" y="13551"/>
                    </a:cubicBezTo>
                    <a:lnTo>
                      <a:pt x="8552" y="9236"/>
                    </a:lnTo>
                    <a:cubicBezTo>
                      <a:pt x="9004" y="9010"/>
                      <a:pt x="9287" y="8550"/>
                      <a:pt x="9287" y="8047"/>
                    </a:cubicBezTo>
                    <a:lnTo>
                      <a:pt x="9287" y="52"/>
                    </a:lnTo>
                    <a:cubicBezTo>
                      <a:pt x="9287" y="34"/>
                      <a:pt x="9287" y="19"/>
                      <a:pt x="92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4" name="Google Shape;5576;p65"/>
              <p:cNvSpPr/>
              <p:nvPr/>
            </p:nvSpPr>
            <p:spPr>
              <a:xfrm>
                <a:off x="3998800" y="4993625"/>
                <a:ext cx="334125" cy="168500"/>
              </a:xfrm>
              <a:custGeom>
                <a:avLst/>
                <a:gdLst/>
                <a:ahLst/>
                <a:cxnLst/>
                <a:rect l="l" t="t" r="r" b="b"/>
                <a:pathLst>
                  <a:path w="13365" h="6740" extrusionOk="0">
                    <a:moveTo>
                      <a:pt x="4045" y="1"/>
                    </a:moveTo>
                    <a:cubicBezTo>
                      <a:pt x="3833" y="1"/>
                      <a:pt x="3623" y="51"/>
                      <a:pt x="3430" y="151"/>
                    </a:cubicBezTo>
                    <a:lnTo>
                      <a:pt x="0" y="1970"/>
                    </a:lnTo>
                    <a:lnTo>
                      <a:pt x="9013" y="6740"/>
                    </a:lnTo>
                    <a:lnTo>
                      <a:pt x="13364" y="4587"/>
                    </a:lnTo>
                    <a:cubicBezTo>
                      <a:pt x="13298" y="4536"/>
                      <a:pt x="13226" y="4491"/>
                      <a:pt x="13150" y="4454"/>
                    </a:cubicBezTo>
                    <a:lnTo>
                      <a:pt x="4638" y="139"/>
                    </a:lnTo>
                    <a:lnTo>
                      <a:pt x="4635" y="139"/>
                    </a:lnTo>
                    <a:cubicBezTo>
                      <a:pt x="4448" y="47"/>
                      <a:pt x="4246" y="1"/>
                      <a:pt x="40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5" name="Google Shape;5577;p65"/>
              <p:cNvSpPr/>
              <p:nvPr/>
            </p:nvSpPr>
            <p:spPr>
              <a:xfrm>
                <a:off x="3863900" y="5132450"/>
                <a:ext cx="221650" cy="339925"/>
              </a:xfrm>
              <a:custGeom>
                <a:avLst/>
                <a:gdLst/>
                <a:ahLst/>
                <a:cxnLst/>
                <a:rect l="l" t="t" r="r" b="b"/>
                <a:pathLst>
                  <a:path w="8866" h="13597" extrusionOk="0">
                    <a:moveTo>
                      <a:pt x="6" y="1"/>
                    </a:moveTo>
                    <a:cubicBezTo>
                      <a:pt x="3" y="25"/>
                      <a:pt x="0" y="52"/>
                      <a:pt x="0" y="76"/>
                    </a:cubicBezTo>
                    <a:lnTo>
                      <a:pt x="0" y="8095"/>
                    </a:lnTo>
                    <a:cubicBezTo>
                      <a:pt x="0" y="8589"/>
                      <a:pt x="274" y="9043"/>
                      <a:pt x="714" y="9269"/>
                    </a:cubicBezTo>
                    <a:lnTo>
                      <a:pt x="8820" y="13572"/>
                    </a:lnTo>
                    <a:lnTo>
                      <a:pt x="8826" y="13575"/>
                    </a:lnTo>
                    <a:lnTo>
                      <a:pt x="8865" y="13596"/>
                    </a:lnTo>
                    <a:lnTo>
                      <a:pt x="8865" y="4620"/>
                    </a:lnTo>
                    <a:lnTo>
                      <a:pt x="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52" name="Google Shape;5573;p65"/>
            <p:cNvGrpSpPr/>
            <p:nvPr/>
          </p:nvGrpSpPr>
          <p:grpSpPr>
            <a:xfrm rot="169656">
              <a:off x="619876" y="4995936"/>
              <a:ext cx="370699" cy="349542"/>
              <a:chOff x="3863900" y="4993625"/>
              <a:chExt cx="482050" cy="478900"/>
            </a:xfrm>
            <a:grpFill/>
          </p:grpSpPr>
          <p:sp>
            <p:nvSpPr>
              <p:cNvPr id="58" name="Google Shape;5574;p65"/>
              <p:cNvSpPr/>
              <p:nvPr/>
            </p:nvSpPr>
            <p:spPr>
              <a:xfrm>
                <a:off x="3877525" y="5058825"/>
                <a:ext cx="315450" cy="164750"/>
              </a:xfrm>
              <a:custGeom>
                <a:avLst/>
                <a:gdLst/>
                <a:ahLst/>
                <a:cxnLst/>
                <a:rect l="l" t="t" r="r" b="b"/>
                <a:pathLst>
                  <a:path w="12618" h="6590" extrusionOk="0">
                    <a:moveTo>
                      <a:pt x="3647" y="1"/>
                    </a:moveTo>
                    <a:lnTo>
                      <a:pt x="169" y="1846"/>
                    </a:lnTo>
                    <a:cubicBezTo>
                      <a:pt x="109" y="1877"/>
                      <a:pt x="51" y="1913"/>
                      <a:pt x="0" y="1952"/>
                    </a:cubicBezTo>
                    <a:lnTo>
                      <a:pt x="8892" y="6589"/>
                    </a:lnTo>
                    <a:lnTo>
                      <a:pt x="12617" y="4746"/>
                    </a:lnTo>
                    <a:lnTo>
                      <a:pt x="3647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9" name="Google Shape;5575;p65"/>
              <p:cNvSpPr/>
              <p:nvPr/>
            </p:nvSpPr>
            <p:spPr>
              <a:xfrm>
                <a:off x="4113750" y="5133350"/>
                <a:ext cx="232200" cy="33917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3567" extrusionOk="0">
                    <a:moveTo>
                      <a:pt x="9284" y="1"/>
                    </a:moveTo>
                    <a:lnTo>
                      <a:pt x="4836" y="2202"/>
                    </a:lnTo>
                    <a:lnTo>
                      <a:pt x="4836" y="4680"/>
                    </a:lnTo>
                    <a:cubicBezTo>
                      <a:pt x="4836" y="4993"/>
                      <a:pt x="4584" y="5246"/>
                      <a:pt x="4270" y="5246"/>
                    </a:cubicBezTo>
                    <a:cubicBezTo>
                      <a:pt x="3957" y="5246"/>
                      <a:pt x="3707" y="4993"/>
                      <a:pt x="3707" y="4680"/>
                    </a:cubicBezTo>
                    <a:lnTo>
                      <a:pt x="3707" y="2762"/>
                    </a:lnTo>
                    <a:lnTo>
                      <a:pt x="0" y="4593"/>
                    </a:lnTo>
                    <a:lnTo>
                      <a:pt x="0" y="13566"/>
                    </a:lnTo>
                    <a:cubicBezTo>
                      <a:pt x="12" y="13560"/>
                      <a:pt x="24" y="13557"/>
                      <a:pt x="37" y="13551"/>
                    </a:cubicBezTo>
                    <a:lnTo>
                      <a:pt x="8552" y="9236"/>
                    </a:lnTo>
                    <a:cubicBezTo>
                      <a:pt x="9004" y="9010"/>
                      <a:pt x="9287" y="8550"/>
                      <a:pt x="9287" y="8047"/>
                    </a:cubicBezTo>
                    <a:lnTo>
                      <a:pt x="9287" y="52"/>
                    </a:lnTo>
                    <a:cubicBezTo>
                      <a:pt x="9287" y="34"/>
                      <a:pt x="9287" y="19"/>
                      <a:pt x="92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0" name="Google Shape;5576;p65"/>
              <p:cNvSpPr/>
              <p:nvPr/>
            </p:nvSpPr>
            <p:spPr>
              <a:xfrm>
                <a:off x="3998800" y="4993625"/>
                <a:ext cx="334125" cy="168500"/>
              </a:xfrm>
              <a:custGeom>
                <a:avLst/>
                <a:gdLst/>
                <a:ahLst/>
                <a:cxnLst/>
                <a:rect l="l" t="t" r="r" b="b"/>
                <a:pathLst>
                  <a:path w="13365" h="6740" extrusionOk="0">
                    <a:moveTo>
                      <a:pt x="4045" y="1"/>
                    </a:moveTo>
                    <a:cubicBezTo>
                      <a:pt x="3833" y="1"/>
                      <a:pt x="3623" y="51"/>
                      <a:pt x="3430" y="151"/>
                    </a:cubicBezTo>
                    <a:lnTo>
                      <a:pt x="0" y="1970"/>
                    </a:lnTo>
                    <a:lnTo>
                      <a:pt x="9013" y="6740"/>
                    </a:lnTo>
                    <a:lnTo>
                      <a:pt x="13364" y="4587"/>
                    </a:lnTo>
                    <a:cubicBezTo>
                      <a:pt x="13298" y="4536"/>
                      <a:pt x="13226" y="4491"/>
                      <a:pt x="13150" y="4454"/>
                    </a:cubicBezTo>
                    <a:lnTo>
                      <a:pt x="4638" y="139"/>
                    </a:lnTo>
                    <a:lnTo>
                      <a:pt x="4635" y="139"/>
                    </a:lnTo>
                    <a:cubicBezTo>
                      <a:pt x="4448" y="47"/>
                      <a:pt x="4246" y="1"/>
                      <a:pt x="40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1" name="Google Shape;5577;p65"/>
              <p:cNvSpPr/>
              <p:nvPr/>
            </p:nvSpPr>
            <p:spPr>
              <a:xfrm>
                <a:off x="3863900" y="5132450"/>
                <a:ext cx="221650" cy="339925"/>
              </a:xfrm>
              <a:custGeom>
                <a:avLst/>
                <a:gdLst/>
                <a:ahLst/>
                <a:cxnLst/>
                <a:rect l="l" t="t" r="r" b="b"/>
                <a:pathLst>
                  <a:path w="8866" h="13597" extrusionOk="0">
                    <a:moveTo>
                      <a:pt x="6" y="1"/>
                    </a:moveTo>
                    <a:cubicBezTo>
                      <a:pt x="3" y="25"/>
                      <a:pt x="0" y="52"/>
                      <a:pt x="0" y="76"/>
                    </a:cubicBezTo>
                    <a:lnTo>
                      <a:pt x="0" y="8095"/>
                    </a:lnTo>
                    <a:cubicBezTo>
                      <a:pt x="0" y="8589"/>
                      <a:pt x="274" y="9043"/>
                      <a:pt x="714" y="9269"/>
                    </a:cubicBezTo>
                    <a:lnTo>
                      <a:pt x="8820" y="13572"/>
                    </a:lnTo>
                    <a:lnTo>
                      <a:pt x="8826" y="13575"/>
                    </a:lnTo>
                    <a:lnTo>
                      <a:pt x="8865" y="13596"/>
                    </a:lnTo>
                    <a:lnTo>
                      <a:pt x="8865" y="4620"/>
                    </a:lnTo>
                    <a:lnTo>
                      <a:pt x="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53" name="Google Shape;5573;p65"/>
            <p:cNvGrpSpPr/>
            <p:nvPr/>
          </p:nvGrpSpPr>
          <p:grpSpPr>
            <a:xfrm>
              <a:off x="1008987" y="4994649"/>
              <a:ext cx="370699" cy="349542"/>
              <a:chOff x="3863900" y="4993625"/>
              <a:chExt cx="482050" cy="478900"/>
            </a:xfrm>
            <a:grpFill/>
          </p:grpSpPr>
          <p:sp>
            <p:nvSpPr>
              <p:cNvPr id="54" name="Google Shape;5574;p65"/>
              <p:cNvSpPr/>
              <p:nvPr/>
            </p:nvSpPr>
            <p:spPr>
              <a:xfrm>
                <a:off x="3877525" y="5058825"/>
                <a:ext cx="315450" cy="164750"/>
              </a:xfrm>
              <a:custGeom>
                <a:avLst/>
                <a:gdLst/>
                <a:ahLst/>
                <a:cxnLst/>
                <a:rect l="l" t="t" r="r" b="b"/>
                <a:pathLst>
                  <a:path w="12618" h="6590" extrusionOk="0">
                    <a:moveTo>
                      <a:pt x="3647" y="1"/>
                    </a:moveTo>
                    <a:lnTo>
                      <a:pt x="169" y="1846"/>
                    </a:lnTo>
                    <a:cubicBezTo>
                      <a:pt x="109" y="1877"/>
                      <a:pt x="51" y="1913"/>
                      <a:pt x="0" y="1952"/>
                    </a:cubicBezTo>
                    <a:lnTo>
                      <a:pt x="8892" y="6589"/>
                    </a:lnTo>
                    <a:lnTo>
                      <a:pt x="12617" y="4746"/>
                    </a:lnTo>
                    <a:lnTo>
                      <a:pt x="3647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5" name="Google Shape;5575;p65"/>
              <p:cNvSpPr/>
              <p:nvPr/>
            </p:nvSpPr>
            <p:spPr>
              <a:xfrm>
                <a:off x="4113750" y="5133350"/>
                <a:ext cx="232200" cy="339175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3567" extrusionOk="0">
                    <a:moveTo>
                      <a:pt x="9284" y="1"/>
                    </a:moveTo>
                    <a:lnTo>
                      <a:pt x="4836" y="2202"/>
                    </a:lnTo>
                    <a:lnTo>
                      <a:pt x="4836" y="4680"/>
                    </a:lnTo>
                    <a:cubicBezTo>
                      <a:pt x="4836" y="4993"/>
                      <a:pt x="4584" y="5246"/>
                      <a:pt x="4270" y="5246"/>
                    </a:cubicBezTo>
                    <a:cubicBezTo>
                      <a:pt x="3957" y="5246"/>
                      <a:pt x="3707" y="4993"/>
                      <a:pt x="3707" y="4680"/>
                    </a:cubicBezTo>
                    <a:lnTo>
                      <a:pt x="3707" y="2762"/>
                    </a:lnTo>
                    <a:lnTo>
                      <a:pt x="0" y="4593"/>
                    </a:lnTo>
                    <a:lnTo>
                      <a:pt x="0" y="13566"/>
                    </a:lnTo>
                    <a:cubicBezTo>
                      <a:pt x="12" y="13560"/>
                      <a:pt x="24" y="13557"/>
                      <a:pt x="37" y="13551"/>
                    </a:cubicBezTo>
                    <a:lnTo>
                      <a:pt x="8552" y="9236"/>
                    </a:lnTo>
                    <a:cubicBezTo>
                      <a:pt x="9004" y="9010"/>
                      <a:pt x="9287" y="8550"/>
                      <a:pt x="9287" y="8047"/>
                    </a:cubicBezTo>
                    <a:lnTo>
                      <a:pt x="9287" y="52"/>
                    </a:lnTo>
                    <a:cubicBezTo>
                      <a:pt x="9287" y="34"/>
                      <a:pt x="9287" y="19"/>
                      <a:pt x="92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6" name="Google Shape;5576;p65"/>
              <p:cNvSpPr/>
              <p:nvPr/>
            </p:nvSpPr>
            <p:spPr>
              <a:xfrm>
                <a:off x="3998800" y="4993625"/>
                <a:ext cx="334125" cy="168500"/>
              </a:xfrm>
              <a:custGeom>
                <a:avLst/>
                <a:gdLst/>
                <a:ahLst/>
                <a:cxnLst/>
                <a:rect l="l" t="t" r="r" b="b"/>
                <a:pathLst>
                  <a:path w="13365" h="6740" extrusionOk="0">
                    <a:moveTo>
                      <a:pt x="4045" y="1"/>
                    </a:moveTo>
                    <a:cubicBezTo>
                      <a:pt x="3833" y="1"/>
                      <a:pt x="3623" y="51"/>
                      <a:pt x="3430" y="151"/>
                    </a:cubicBezTo>
                    <a:lnTo>
                      <a:pt x="0" y="1970"/>
                    </a:lnTo>
                    <a:lnTo>
                      <a:pt x="9013" y="6740"/>
                    </a:lnTo>
                    <a:lnTo>
                      <a:pt x="13364" y="4587"/>
                    </a:lnTo>
                    <a:cubicBezTo>
                      <a:pt x="13298" y="4536"/>
                      <a:pt x="13226" y="4491"/>
                      <a:pt x="13150" y="4454"/>
                    </a:cubicBezTo>
                    <a:lnTo>
                      <a:pt x="4638" y="139"/>
                    </a:lnTo>
                    <a:lnTo>
                      <a:pt x="4635" y="139"/>
                    </a:lnTo>
                    <a:cubicBezTo>
                      <a:pt x="4448" y="47"/>
                      <a:pt x="4246" y="1"/>
                      <a:pt x="40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7" name="Google Shape;5577;p65"/>
              <p:cNvSpPr/>
              <p:nvPr/>
            </p:nvSpPr>
            <p:spPr>
              <a:xfrm>
                <a:off x="3863900" y="5132450"/>
                <a:ext cx="221650" cy="339925"/>
              </a:xfrm>
              <a:custGeom>
                <a:avLst/>
                <a:gdLst/>
                <a:ahLst/>
                <a:cxnLst/>
                <a:rect l="l" t="t" r="r" b="b"/>
                <a:pathLst>
                  <a:path w="8866" h="13597" extrusionOk="0">
                    <a:moveTo>
                      <a:pt x="6" y="1"/>
                    </a:moveTo>
                    <a:cubicBezTo>
                      <a:pt x="3" y="25"/>
                      <a:pt x="0" y="52"/>
                      <a:pt x="0" y="76"/>
                    </a:cubicBezTo>
                    <a:lnTo>
                      <a:pt x="0" y="8095"/>
                    </a:lnTo>
                    <a:cubicBezTo>
                      <a:pt x="0" y="8589"/>
                      <a:pt x="274" y="9043"/>
                      <a:pt x="714" y="9269"/>
                    </a:cubicBezTo>
                    <a:lnTo>
                      <a:pt x="8820" y="13572"/>
                    </a:lnTo>
                    <a:lnTo>
                      <a:pt x="8826" y="13575"/>
                    </a:lnTo>
                    <a:lnTo>
                      <a:pt x="8865" y="13596"/>
                    </a:lnTo>
                    <a:lnTo>
                      <a:pt x="8865" y="4620"/>
                    </a:lnTo>
                    <a:lnTo>
                      <a:pt x="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66" name="Google Shape;5573;p65"/>
          <p:cNvGrpSpPr/>
          <p:nvPr/>
        </p:nvGrpSpPr>
        <p:grpSpPr>
          <a:xfrm>
            <a:off x="8051714" y="1834532"/>
            <a:ext cx="702080" cy="726081"/>
            <a:chOff x="3863900" y="4993625"/>
            <a:chExt cx="482050" cy="478900"/>
          </a:xfrm>
          <a:solidFill>
            <a:srgbClr val="03C6AB"/>
          </a:solidFill>
        </p:grpSpPr>
        <p:sp>
          <p:nvSpPr>
            <p:cNvPr id="67" name="Google Shape;5574;p65"/>
            <p:cNvSpPr/>
            <p:nvPr/>
          </p:nvSpPr>
          <p:spPr>
            <a:xfrm>
              <a:off x="3877525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" name="Google Shape;5575;p65"/>
            <p:cNvSpPr/>
            <p:nvPr/>
          </p:nvSpPr>
          <p:spPr>
            <a:xfrm>
              <a:off x="4113750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" name="Google Shape;5576;p65"/>
            <p:cNvSpPr/>
            <p:nvPr/>
          </p:nvSpPr>
          <p:spPr>
            <a:xfrm>
              <a:off x="3998800" y="4993625"/>
              <a:ext cx="334125" cy="168500"/>
            </a:xfrm>
            <a:custGeom>
              <a:avLst/>
              <a:gdLst/>
              <a:ahLst/>
              <a:cxnLst/>
              <a:rect l="l" t="t" r="r" b="b"/>
              <a:pathLst>
                <a:path w="13365" h="6740" extrusionOk="0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" name="Google Shape;5577;p65"/>
            <p:cNvSpPr/>
            <p:nvPr/>
          </p:nvSpPr>
          <p:spPr>
            <a:xfrm>
              <a:off x="3863900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4" name="Google Shape;6096;p67"/>
          <p:cNvGrpSpPr/>
          <p:nvPr/>
        </p:nvGrpSpPr>
        <p:grpSpPr>
          <a:xfrm>
            <a:off x="10680768" y="1817933"/>
            <a:ext cx="782003" cy="673572"/>
            <a:chOff x="-62154300" y="3743950"/>
            <a:chExt cx="318200" cy="317450"/>
          </a:xfrm>
          <a:solidFill>
            <a:srgbClr val="03C6AB"/>
          </a:solidFill>
        </p:grpSpPr>
        <p:sp>
          <p:nvSpPr>
            <p:cNvPr id="75" name="Google Shape;6097;p67"/>
            <p:cNvSpPr/>
            <p:nvPr/>
          </p:nvSpPr>
          <p:spPr>
            <a:xfrm>
              <a:off x="-61992850" y="3743950"/>
              <a:ext cx="63825" cy="69150"/>
            </a:xfrm>
            <a:custGeom>
              <a:avLst/>
              <a:gdLst/>
              <a:ahLst/>
              <a:cxnLst/>
              <a:rect l="l" t="t" r="r" b="b"/>
              <a:pathLst>
                <a:path w="2553" h="2766" extrusionOk="0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6098;p67"/>
            <p:cNvSpPr/>
            <p:nvPr/>
          </p:nvSpPr>
          <p:spPr>
            <a:xfrm>
              <a:off x="-62154300" y="3785700"/>
              <a:ext cx="318200" cy="275700"/>
            </a:xfrm>
            <a:custGeom>
              <a:avLst/>
              <a:gdLst/>
              <a:ahLst/>
              <a:cxnLst/>
              <a:rect l="l" t="t" r="r" b="b"/>
              <a:pathLst>
                <a:path w="12728" h="11028" extrusionOk="0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530075" y="3221037"/>
            <a:ext cx="755428" cy="387195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000E2B"/>
                </a:solidFill>
              </a:rPr>
              <a:t>Good</a:t>
            </a:r>
            <a:endParaRPr lang="ko-KR" altLang="en-US" dirty="0">
              <a:solidFill>
                <a:srgbClr val="000E2B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8037893" y="3199624"/>
            <a:ext cx="755428" cy="387195"/>
          </a:xfrm>
          <a:prstGeom prst="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Bad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899021" y="4265518"/>
            <a:ext cx="572945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</a:rPr>
              <a:t>B2C </a:t>
            </a:r>
            <a:r>
              <a:rPr lang="ko-KR" altLang="en-US" dirty="0" smtClean="0">
                <a:solidFill>
                  <a:schemeClr val="bg1"/>
                </a:solidFill>
              </a:rPr>
              <a:t>산업에서 자주 발생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신뢰관계 구축이 어려운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일회성 거래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수많은 </a:t>
            </a:r>
            <a:r>
              <a:rPr lang="ko-KR" altLang="en-US" dirty="0" err="1" smtClean="0">
                <a:solidFill>
                  <a:schemeClr val="bg1"/>
                </a:solidFill>
              </a:rPr>
              <a:t>점조직에서</a:t>
            </a:r>
            <a:r>
              <a:rPr lang="ko-KR" altLang="en-US" dirty="0" smtClean="0">
                <a:solidFill>
                  <a:schemeClr val="bg1"/>
                </a:solidFill>
              </a:rPr>
              <a:t> 발생함으로 인한 관리의 어려움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-12678" y="1288730"/>
            <a:ext cx="6806884" cy="1711494"/>
          </a:xfrm>
          <a:prstGeom prst="rect">
            <a:avLst/>
          </a:prstGeom>
          <a:gradFill flip="none" rotWithShape="1">
            <a:gsLst>
              <a:gs pos="0">
                <a:srgbClr val="03C6AB">
                  <a:alpha val="40000"/>
                </a:srgbClr>
              </a:gs>
              <a:gs pos="46000">
                <a:srgbClr val="03C6AB">
                  <a:alpha val="40000"/>
                </a:srgbClr>
              </a:gs>
              <a:gs pos="96000">
                <a:srgbClr val="000E2B">
                  <a:alpha val="4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58387BDA-24A2-4432-AEDE-4F5F1621D6D4}"/>
              </a:ext>
            </a:extLst>
          </p:cNvPr>
          <p:cNvCxnSpPr>
            <a:cxnSpLocks/>
          </p:cNvCxnSpPr>
          <p:nvPr/>
        </p:nvCxnSpPr>
        <p:spPr>
          <a:xfrm>
            <a:off x="-17585" y="3000224"/>
            <a:ext cx="12192000" cy="0"/>
          </a:xfrm>
          <a:prstGeom prst="line">
            <a:avLst/>
          </a:prstGeom>
          <a:ln w="28575">
            <a:solidFill>
              <a:srgbClr val="03C6AB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39329" y="4248546"/>
            <a:ext cx="403187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브랜드 가치와 당위성 고려가 필요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상대적으로 적은 어드밴티지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중앙에서 관리</a:t>
            </a:r>
            <a:r>
              <a:rPr lang="en-US" altLang="ko-KR" dirty="0" smtClean="0">
                <a:solidFill>
                  <a:schemeClr val="bg1"/>
                </a:solidFill>
              </a:rPr>
              <a:t>/</a:t>
            </a:r>
            <a:r>
              <a:rPr lang="ko-KR" altLang="en-US" dirty="0" smtClean="0">
                <a:solidFill>
                  <a:schemeClr val="bg1"/>
                </a:solidFill>
              </a:rPr>
              <a:t>통제하기 쉬움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40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33333E-6 L 0.20104 -0.005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52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104 -0.0051 L 0.41042 -0.0055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6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042 -0.00556 L 0.61575 -0.00093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60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4.07407E-6 L 0.22422 -0.0051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11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78" grpId="0" animBg="1"/>
      <p:bldP spid="78" grpId="1" animBg="1"/>
      <p:bldP spid="79" grpId="0"/>
      <p:bldP spid="80" grpId="0" animBg="1"/>
      <p:bldP spid="8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6B5046-07C0-43A9-AA7C-8D7835269858}"/>
              </a:ext>
            </a:extLst>
          </p:cNvPr>
          <p:cNvSpPr/>
          <p:nvPr/>
        </p:nvSpPr>
        <p:spPr>
          <a:xfrm>
            <a:off x="0" y="0"/>
            <a:ext cx="12192000" cy="1067917"/>
          </a:xfrm>
          <a:prstGeom prst="rect">
            <a:avLst/>
          </a:prstGeom>
          <a:gradFill flip="none" rotWithShape="1">
            <a:gsLst>
              <a:gs pos="10000">
                <a:srgbClr val="000E2B">
                  <a:alpha val="0"/>
                </a:srgbClr>
              </a:gs>
              <a:gs pos="100000">
                <a:srgbClr val="03C6AB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The Reason why </a:t>
            </a:r>
            <a:r>
              <a:rPr lang="en-US" altLang="ko-KR" sz="2400" b="1" i="1" kern="0" dirty="0" err="1" smtClean="0">
                <a:solidFill>
                  <a:prstClr val="white"/>
                </a:solidFill>
              </a:rPr>
              <a:t>BlockChain</a:t>
            </a:r>
            <a:r>
              <a:rPr lang="en-US" altLang="ko-KR" sz="2400" b="1" i="1" kern="0" dirty="0" smtClean="0">
                <a:solidFill>
                  <a:prstClr val="white"/>
                </a:solidFill>
              </a:rPr>
              <a:t> is Used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8387BDA-24A2-4432-AEDE-4F5F1621D6D4}"/>
              </a:ext>
            </a:extLst>
          </p:cNvPr>
          <p:cNvCxnSpPr>
            <a:cxnSpLocks/>
          </p:cNvCxnSpPr>
          <p:nvPr/>
        </p:nvCxnSpPr>
        <p:spPr>
          <a:xfrm>
            <a:off x="5550816" y="163430"/>
            <a:ext cx="1080000" cy="0"/>
          </a:xfrm>
          <a:prstGeom prst="line">
            <a:avLst/>
          </a:prstGeom>
          <a:ln w="12700">
            <a:solidFill>
              <a:srgbClr val="03C6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/>
          <p:cNvGrpSpPr/>
          <p:nvPr/>
        </p:nvGrpSpPr>
        <p:grpSpPr>
          <a:xfrm>
            <a:off x="0" y="2027305"/>
            <a:ext cx="6802315" cy="1959138"/>
            <a:chOff x="0" y="2027305"/>
            <a:chExt cx="6802315" cy="1959138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8387BDA-24A2-4432-AEDE-4F5F1621D6D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42737"/>
              <a:ext cx="6802315" cy="0"/>
            </a:xfrm>
            <a:prstGeom prst="line">
              <a:avLst/>
            </a:prstGeom>
            <a:ln w="28575">
              <a:solidFill>
                <a:srgbClr val="03C6AB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oogle Shape;6385;p67"/>
            <p:cNvGrpSpPr/>
            <p:nvPr/>
          </p:nvGrpSpPr>
          <p:grpSpPr>
            <a:xfrm>
              <a:off x="1232308" y="2074890"/>
              <a:ext cx="569331" cy="375969"/>
              <a:chOff x="5358450" y="4015675"/>
              <a:chExt cx="289875" cy="191425"/>
            </a:xfrm>
            <a:solidFill>
              <a:srgbClr val="03C6AB"/>
            </a:solidFill>
          </p:grpSpPr>
          <p:sp>
            <p:nvSpPr>
              <p:cNvPr id="26" name="Google Shape;6386;p67"/>
              <p:cNvSpPr/>
              <p:nvPr/>
            </p:nvSpPr>
            <p:spPr>
              <a:xfrm>
                <a:off x="5358450" y="4015675"/>
                <a:ext cx="289875" cy="89025"/>
              </a:xfrm>
              <a:custGeom>
                <a:avLst/>
                <a:gdLst/>
                <a:ahLst/>
                <a:cxnLst/>
                <a:rect l="l" t="t" r="r" b="b"/>
                <a:pathLst>
                  <a:path w="11595" h="3561" extrusionOk="0">
                    <a:moveTo>
                      <a:pt x="5798" y="1"/>
                    </a:moveTo>
                    <a:cubicBezTo>
                      <a:pt x="2773" y="1"/>
                      <a:pt x="316" y="3120"/>
                      <a:pt x="1" y="3561"/>
                    </a:cubicBezTo>
                    <a:cubicBezTo>
                      <a:pt x="1229" y="2679"/>
                      <a:pt x="3561" y="1734"/>
                      <a:pt x="5798" y="1734"/>
                    </a:cubicBezTo>
                    <a:cubicBezTo>
                      <a:pt x="7751" y="1734"/>
                      <a:pt x="10051" y="2490"/>
                      <a:pt x="11595" y="3561"/>
                    </a:cubicBezTo>
                    <a:cubicBezTo>
                      <a:pt x="11280" y="3120"/>
                      <a:pt x="8822" y="1"/>
                      <a:pt x="5798" y="1"/>
                    </a:cubicBezTo>
                    <a:close/>
                  </a:path>
                </a:pathLst>
              </a:custGeom>
              <a:grpFill/>
              <a:ln>
                <a:solidFill>
                  <a:srgbClr val="03C6AB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387;p67"/>
              <p:cNvSpPr/>
              <p:nvPr/>
            </p:nvSpPr>
            <p:spPr>
              <a:xfrm>
                <a:off x="5494725" y="4101525"/>
                <a:ext cx="173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68"/>
                      <a:pt x="158" y="725"/>
                      <a:pt x="347" y="725"/>
                    </a:cubicBezTo>
                    <a:cubicBezTo>
                      <a:pt x="536" y="725"/>
                      <a:pt x="693" y="568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grpFill/>
              <a:ln>
                <a:solidFill>
                  <a:srgbClr val="03C6AB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388;p67"/>
              <p:cNvSpPr/>
              <p:nvPr/>
            </p:nvSpPr>
            <p:spPr>
              <a:xfrm>
                <a:off x="5460050" y="4077125"/>
                <a:ext cx="86675" cy="78000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3120" extrusionOk="0">
                    <a:moveTo>
                      <a:pt x="1734" y="315"/>
                    </a:moveTo>
                    <a:cubicBezTo>
                      <a:pt x="2332" y="315"/>
                      <a:pt x="2773" y="788"/>
                      <a:pt x="2773" y="1323"/>
                    </a:cubicBezTo>
                    <a:cubicBezTo>
                      <a:pt x="2773" y="1922"/>
                      <a:pt x="2269" y="2363"/>
                      <a:pt x="1734" y="2363"/>
                    </a:cubicBezTo>
                    <a:cubicBezTo>
                      <a:pt x="1135" y="2363"/>
                      <a:pt x="694" y="1890"/>
                      <a:pt x="694" y="1323"/>
                    </a:cubicBezTo>
                    <a:cubicBezTo>
                      <a:pt x="663" y="788"/>
                      <a:pt x="1135" y="315"/>
                      <a:pt x="1734" y="315"/>
                    </a:cubicBezTo>
                    <a:close/>
                    <a:moveTo>
                      <a:pt x="1734" y="0"/>
                    </a:moveTo>
                    <a:cubicBezTo>
                      <a:pt x="1324" y="0"/>
                      <a:pt x="978" y="32"/>
                      <a:pt x="599" y="63"/>
                    </a:cubicBezTo>
                    <a:cubicBezTo>
                      <a:pt x="190" y="378"/>
                      <a:pt x="1" y="851"/>
                      <a:pt x="1" y="1386"/>
                    </a:cubicBezTo>
                    <a:cubicBezTo>
                      <a:pt x="1" y="2332"/>
                      <a:pt x="789" y="3119"/>
                      <a:pt x="1734" y="3119"/>
                    </a:cubicBezTo>
                    <a:cubicBezTo>
                      <a:pt x="2679" y="3119"/>
                      <a:pt x="3466" y="2332"/>
                      <a:pt x="3466" y="1386"/>
                    </a:cubicBezTo>
                    <a:cubicBezTo>
                      <a:pt x="3466" y="851"/>
                      <a:pt x="3214" y="378"/>
                      <a:pt x="2868" y="63"/>
                    </a:cubicBezTo>
                    <a:cubicBezTo>
                      <a:pt x="2521" y="32"/>
                      <a:pt x="2112" y="0"/>
                      <a:pt x="1734" y="0"/>
                    </a:cubicBezTo>
                    <a:close/>
                  </a:path>
                </a:pathLst>
              </a:custGeom>
              <a:grpFill/>
              <a:ln>
                <a:solidFill>
                  <a:srgbClr val="03C6AB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389;p67"/>
              <p:cNvSpPr/>
              <p:nvPr/>
            </p:nvSpPr>
            <p:spPr>
              <a:xfrm>
                <a:off x="5362400" y="4084200"/>
                <a:ext cx="282000" cy="122900"/>
              </a:xfrm>
              <a:custGeom>
                <a:avLst/>
                <a:gdLst/>
                <a:ahLst/>
                <a:cxnLst/>
                <a:rect l="l" t="t" r="r" b="b"/>
                <a:pathLst>
                  <a:path w="11280" h="4916" extrusionOk="0">
                    <a:moveTo>
                      <a:pt x="3466" y="1"/>
                    </a:moveTo>
                    <a:lnTo>
                      <a:pt x="3466" y="1"/>
                    </a:lnTo>
                    <a:cubicBezTo>
                      <a:pt x="2332" y="253"/>
                      <a:pt x="1103" y="820"/>
                      <a:pt x="0" y="1576"/>
                    </a:cubicBezTo>
                    <a:cubicBezTo>
                      <a:pt x="693" y="2395"/>
                      <a:pt x="2899" y="4915"/>
                      <a:pt x="5640" y="4915"/>
                    </a:cubicBezTo>
                    <a:cubicBezTo>
                      <a:pt x="8349" y="4884"/>
                      <a:pt x="10617" y="2395"/>
                      <a:pt x="11279" y="1576"/>
                    </a:cubicBezTo>
                    <a:cubicBezTo>
                      <a:pt x="10176" y="820"/>
                      <a:pt x="8948" y="253"/>
                      <a:pt x="7814" y="1"/>
                    </a:cubicBezTo>
                    <a:lnTo>
                      <a:pt x="7814" y="1"/>
                    </a:lnTo>
                    <a:cubicBezTo>
                      <a:pt x="7971" y="347"/>
                      <a:pt x="8097" y="694"/>
                      <a:pt x="8097" y="1103"/>
                    </a:cubicBezTo>
                    <a:cubicBezTo>
                      <a:pt x="8097" y="2427"/>
                      <a:pt x="6994" y="3529"/>
                      <a:pt x="5640" y="3529"/>
                    </a:cubicBezTo>
                    <a:cubicBezTo>
                      <a:pt x="4316" y="3529"/>
                      <a:pt x="3214" y="2427"/>
                      <a:pt x="3214" y="1103"/>
                    </a:cubicBezTo>
                    <a:cubicBezTo>
                      <a:pt x="3214" y="694"/>
                      <a:pt x="3277" y="347"/>
                      <a:pt x="3466" y="1"/>
                    </a:cubicBezTo>
                    <a:close/>
                  </a:path>
                </a:pathLst>
              </a:custGeom>
              <a:grpFill/>
              <a:ln>
                <a:solidFill>
                  <a:srgbClr val="03C6AB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5332;p65"/>
            <p:cNvGrpSpPr/>
            <p:nvPr/>
          </p:nvGrpSpPr>
          <p:grpSpPr>
            <a:xfrm>
              <a:off x="4705647" y="2027305"/>
              <a:ext cx="563803" cy="495476"/>
              <a:chOff x="2085450" y="2057100"/>
              <a:chExt cx="481900" cy="423500"/>
            </a:xfrm>
            <a:solidFill>
              <a:srgbClr val="03C6AB"/>
            </a:solidFill>
          </p:grpSpPr>
          <p:sp>
            <p:nvSpPr>
              <p:cNvPr id="31" name="Google Shape;5333;p65"/>
              <p:cNvSpPr/>
              <p:nvPr/>
            </p:nvSpPr>
            <p:spPr>
              <a:xfrm>
                <a:off x="2085450" y="2061650"/>
                <a:ext cx="141250" cy="418950"/>
              </a:xfrm>
              <a:custGeom>
                <a:avLst/>
                <a:gdLst/>
                <a:ahLst/>
                <a:cxnLst/>
                <a:rect l="l" t="t" r="r" b="b"/>
                <a:pathLst>
                  <a:path w="5650" h="16758" extrusionOk="0">
                    <a:moveTo>
                      <a:pt x="4305" y="6452"/>
                    </a:moveTo>
                    <a:cubicBezTo>
                      <a:pt x="4736" y="6452"/>
                      <a:pt x="5115" y="6999"/>
                      <a:pt x="4728" y="7411"/>
                    </a:cubicBezTo>
                    <a:cubicBezTo>
                      <a:pt x="4520" y="7631"/>
                      <a:pt x="4352" y="7887"/>
                      <a:pt x="4228" y="8164"/>
                    </a:cubicBezTo>
                    <a:cubicBezTo>
                      <a:pt x="4120" y="8402"/>
                      <a:pt x="3927" y="8502"/>
                      <a:pt x="3732" y="8502"/>
                    </a:cubicBezTo>
                    <a:cubicBezTo>
                      <a:pt x="3367" y="8502"/>
                      <a:pt x="2999" y="8150"/>
                      <a:pt x="3195" y="7703"/>
                    </a:cubicBezTo>
                    <a:cubicBezTo>
                      <a:pt x="3373" y="7312"/>
                      <a:pt x="3611" y="6951"/>
                      <a:pt x="3903" y="6637"/>
                    </a:cubicBezTo>
                    <a:cubicBezTo>
                      <a:pt x="4027" y="6506"/>
                      <a:pt x="4169" y="6452"/>
                      <a:pt x="4305" y="6452"/>
                    </a:cubicBezTo>
                    <a:close/>
                    <a:moveTo>
                      <a:pt x="2983" y="9449"/>
                    </a:moveTo>
                    <a:cubicBezTo>
                      <a:pt x="3331" y="9449"/>
                      <a:pt x="3684" y="9752"/>
                      <a:pt x="3539" y="10191"/>
                    </a:cubicBezTo>
                    <a:lnTo>
                      <a:pt x="3361" y="10727"/>
                    </a:lnTo>
                    <a:cubicBezTo>
                      <a:pt x="3270" y="10997"/>
                      <a:pt x="3059" y="11113"/>
                      <a:pt x="2845" y="11113"/>
                    </a:cubicBezTo>
                    <a:cubicBezTo>
                      <a:pt x="2498" y="11113"/>
                      <a:pt x="2143" y="10808"/>
                      <a:pt x="2289" y="10368"/>
                    </a:cubicBezTo>
                    <a:lnTo>
                      <a:pt x="2467" y="9832"/>
                    </a:lnTo>
                    <a:cubicBezTo>
                      <a:pt x="2558" y="9564"/>
                      <a:pt x="2770" y="9449"/>
                      <a:pt x="2983" y="9449"/>
                    </a:cubicBezTo>
                    <a:close/>
                    <a:moveTo>
                      <a:pt x="5649" y="1"/>
                    </a:moveTo>
                    <a:lnTo>
                      <a:pt x="356" y="2117"/>
                    </a:lnTo>
                    <a:cubicBezTo>
                      <a:pt x="142" y="2202"/>
                      <a:pt x="3" y="2410"/>
                      <a:pt x="3" y="2641"/>
                    </a:cubicBezTo>
                    <a:lnTo>
                      <a:pt x="3" y="16192"/>
                    </a:lnTo>
                    <a:cubicBezTo>
                      <a:pt x="1" y="16516"/>
                      <a:pt x="265" y="16758"/>
                      <a:pt x="564" y="16758"/>
                    </a:cubicBezTo>
                    <a:cubicBezTo>
                      <a:pt x="634" y="16758"/>
                      <a:pt x="706" y="16745"/>
                      <a:pt x="777" y="16716"/>
                    </a:cubicBezTo>
                    <a:lnTo>
                      <a:pt x="5649" y="14768"/>
                    </a:lnTo>
                    <a:lnTo>
                      <a:pt x="5649" y="1"/>
                    </a:lnTo>
                    <a:close/>
                  </a:path>
                </a:pathLst>
              </a:custGeom>
              <a:grpFill/>
              <a:ln>
                <a:solidFill>
                  <a:srgbClr val="03C6AB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2" name="Google Shape;5334;p65"/>
              <p:cNvSpPr/>
              <p:nvPr/>
            </p:nvSpPr>
            <p:spPr>
              <a:xfrm>
                <a:off x="2254900" y="2061050"/>
                <a:ext cx="143050" cy="415650"/>
              </a:xfrm>
              <a:custGeom>
                <a:avLst/>
                <a:gdLst/>
                <a:ahLst/>
                <a:cxnLst/>
                <a:rect l="l" t="t" r="r" b="b"/>
                <a:pathLst>
                  <a:path w="5722" h="16626" extrusionOk="0">
                    <a:moveTo>
                      <a:pt x="2504" y="6585"/>
                    </a:moveTo>
                    <a:cubicBezTo>
                      <a:pt x="2647" y="6585"/>
                      <a:pt x="2794" y="6645"/>
                      <a:pt x="2916" y="6788"/>
                    </a:cubicBezTo>
                    <a:cubicBezTo>
                      <a:pt x="3153" y="7068"/>
                      <a:pt x="3349" y="7378"/>
                      <a:pt x="3500" y="7709"/>
                    </a:cubicBezTo>
                    <a:cubicBezTo>
                      <a:pt x="3766" y="8258"/>
                      <a:pt x="3464" y="8654"/>
                      <a:pt x="3096" y="8654"/>
                    </a:cubicBezTo>
                    <a:cubicBezTo>
                      <a:pt x="2878" y="8654"/>
                      <a:pt x="2636" y="8515"/>
                      <a:pt x="2476" y="8185"/>
                    </a:cubicBezTo>
                    <a:cubicBezTo>
                      <a:pt x="2367" y="7947"/>
                      <a:pt x="2226" y="7724"/>
                      <a:pt x="2057" y="7523"/>
                    </a:cubicBezTo>
                    <a:cubicBezTo>
                      <a:pt x="1694" y="7098"/>
                      <a:pt x="2083" y="6585"/>
                      <a:pt x="2504" y="6585"/>
                    </a:cubicBezTo>
                    <a:close/>
                    <a:moveTo>
                      <a:pt x="1" y="0"/>
                    </a:moveTo>
                    <a:lnTo>
                      <a:pt x="1" y="5475"/>
                    </a:lnTo>
                    <a:cubicBezTo>
                      <a:pt x="217" y="5475"/>
                      <a:pt x="434" y="5496"/>
                      <a:pt x="648" y="5532"/>
                    </a:cubicBezTo>
                    <a:cubicBezTo>
                      <a:pt x="1334" y="5657"/>
                      <a:pt x="1201" y="6655"/>
                      <a:pt x="564" y="6655"/>
                    </a:cubicBezTo>
                    <a:cubicBezTo>
                      <a:pt x="525" y="6655"/>
                      <a:pt x="483" y="6651"/>
                      <a:pt x="440" y="6643"/>
                    </a:cubicBezTo>
                    <a:cubicBezTo>
                      <a:pt x="296" y="6622"/>
                      <a:pt x="148" y="6610"/>
                      <a:pt x="1" y="6604"/>
                    </a:cubicBezTo>
                    <a:lnTo>
                      <a:pt x="1" y="14744"/>
                    </a:lnTo>
                    <a:lnTo>
                      <a:pt x="5722" y="16626"/>
                    </a:lnTo>
                    <a:lnTo>
                      <a:pt x="5722" y="10395"/>
                    </a:lnTo>
                    <a:cubicBezTo>
                      <a:pt x="5704" y="10397"/>
                      <a:pt x="5684" y="10397"/>
                      <a:pt x="5661" y="10397"/>
                    </a:cubicBezTo>
                    <a:cubicBezTo>
                      <a:pt x="5400" y="10397"/>
                      <a:pt x="4871" y="10299"/>
                      <a:pt x="4388" y="10085"/>
                    </a:cubicBezTo>
                    <a:cubicBezTo>
                      <a:pt x="3793" y="9819"/>
                      <a:pt x="4068" y="8997"/>
                      <a:pt x="4603" y="8997"/>
                    </a:cubicBezTo>
                    <a:cubicBezTo>
                      <a:pt x="4680" y="8997"/>
                      <a:pt x="4763" y="9014"/>
                      <a:pt x="4849" y="9052"/>
                    </a:cubicBezTo>
                    <a:cubicBezTo>
                      <a:pt x="5123" y="9176"/>
                      <a:pt x="5418" y="9251"/>
                      <a:pt x="5722" y="9275"/>
                    </a:cubicBezTo>
                    <a:lnTo>
                      <a:pt x="5722" y="1882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solidFill>
                  <a:srgbClr val="03C6AB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3" name="Google Shape;5335;p65"/>
              <p:cNvSpPr/>
              <p:nvPr/>
            </p:nvSpPr>
            <p:spPr>
              <a:xfrm>
                <a:off x="2426175" y="2057100"/>
                <a:ext cx="141175" cy="418925"/>
              </a:xfrm>
              <a:custGeom>
                <a:avLst/>
                <a:gdLst/>
                <a:ahLst/>
                <a:cxnLst/>
                <a:rect l="l" t="t" r="r" b="b"/>
                <a:pathLst>
                  <a:path w="5647" h="16757" extrusionOk="0">
                    <a:moveTo>
                      <a:pt x="2800" y="5647"/>
                    </a:moveTo>
                    <a:cubicBezTo>
                      <a:pt x="3154" y="5647"/>
                      <a:pt x="3516" y="5968"/>
                      <a:pt x="3349" y="6410"/>
                    </a:cubicBezTo>
                    <a:lnTo>
                      <a:pt x="3153" y="6937"/>
                    </a:lnTo>
                    <a:cubicBezTo>
                      <a:pt x="3055" y="7196"/>
                      <a:pt x="2850" y="7305"/>
                      <a:pt x="2643" y="7305"/>
                    </a:cubicBezTo>
                    <a:cubicBezTo>
                      <a:pt x="2288" y="7305"/>
                      <a:pt x="1929" y="6984"/>
                      <a:pt x="2096" y="6539"/>
                    </a:cubicBezTo>
                    <a:lnTo>
                      <a:pt x="2295" y="6012"/>
                    </a:lnTo>
                    <a:cubicBezTo>
                      <a:pt x="2390" y="5755"/>
                      <a:pt x="2594" y="5647"/>
                      <a:pt x="2800" y="5647"/>
                    </a:cubicBezTo>
                    <a:close/>
                    <a:moveTo>
                      <a:pt x="1700" y="8178"/>
                    </a:moveTo>
                    <a:cubicBezTo>
                      <a:pt x="2108" y="8178"/>
                      <a:pt x="2500" y="8655"/>
                      <a:pt x="2168" y="9090"/>
                    </a:cubicBezTo>
                    <a:cubicBezTo>
                      <a:pt x="1906" y="9433"/>
                      <a:pt x="1587" y="9725"/>
                      <a:pt x="1226" y="9960"/>
                    </a:cubicBezTo>
                    <a:cubicBezTo>
                      <a:pt x="1118" y="10030"/>
                      <a:pt x="1011" y="10060"/>
                      <a:pt x="911" y="10060"/>
                    </a:cubicBezTo>
                    <a:cubicBezTo>
                      <a:pt x="424" y="10060"/>
                      <a:pt x="97" y="9344"/>
                      <a:pt x="612" y="9012"/>
                    </a:cubicBezTo>
                    <a:cubicBezTo>
                      <a:pt x="867" y="8849"/>
                      <a:pt x="1090" y="8641"/>
                      <a:pt x="1274" y="8403"/>
                    </a:cubicBezTo>
                    <a:cubicBezTo>
                      <a:pt x="1394" y="8244"/>
                      <a:pt x="1548" y="8178"/>
                      <a:pt x="1700" y="8178"/>
                    </a:cubicBezTo>
                    <a:close/>
                    <a:moveTo>
                      <a:pt x="5080" y="0"/>
                    </a:moveTo>
                    <a:cubicBezTo>
                      <a:pt x="5010" y="0"/>
                      <a:pt x="4939" y="13"/>
                      <a:pt x="4869" y="41"/>
                    </a:cubicBezTo>
                    <a:lnTo>
                      <a:pt x="0" y="1989"/>
                    </a:lnTo>
                    <a:lnTo>
                      <a:pt x="0" y="16756"/>
                    </a:lnTo>
                    <a:lnTo>
                      <a:pt x="5291" y="14640"/>
                    </a:lnTo>
                    <a:cubicBezTo>
                      <a:pt x="5505" y="14555"/>
                      <a:pt x="5646" y="14347"/>
                      <a:pt x="5646" y="14116"/>
                    </a:cubicBezTo>
                    <a:lnTo>
                      <a:pt x="5646" y="565"/>
                    </a:lnTo>
                    <a:cubicBezTo>
                      <a:pt x="5644" y="240"/>
                      <a:pt x="5378" y="0"/>
                      <a:pt x="5080" y="0"/>
                    </a:cubicBezTo>
                    <a:close/>
                  </a:path>
                </a:pathLst>
              </a:custGeom>
              <a:grpFill/>
              <a:ln>
                <a:solidFill>
                  <a:srgbClr val="03C6AB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672447" y="3053817"/>
              <a:ext cx="1625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03C6AB"/>
                  </a:solidFill>
                </a:rPr>
                <a:t>Transparency</a:t>
              </a:r>
              <a:endParaRPr lang="ko-KR" altLang="en-US" b="1" dirty="0">
                <a:solidFill>
                  <a:srgbClr val="03C6AB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42402" y="3053498"/>
              <a:ext cx="1428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03C6AB"/>
                  </a:solidFill>
                </a:rPr>
                <a:t>Traceability</a:t>
              </a:r>
              <a:endParaRPr lang="ko-KR" altLang="en-US" b="1" dirty="0">
                <a:solidFill>
                  <a:srgbClr val="03C6AB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42807" y="3463223"/>
              <a:ext cx="22846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bg1"/>
                  </a:solidFill>
                </a:rPr>
                <a:t>네트워크에 참여한 모두가</a:t>
              </a:r>
              <a:endParaRPr lang="en-US" altLang="ko-KR" sz="14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400" dirty="0" smtClean="0">
                  <a:solidFill>
                    <a:schemeClr val="bg1"/>
                  </a:solidFill>
                </a:rPr>
                <a:t>데이터 확인 가능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864863" y="3463223"/>
              <a:ext cx="22846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bg1"/>
                  </a:solidFill>
                </a:rPr>
                <a:t>네트워크에 참여한 모두가</a:t>
              </a:r>
              <a:endParaRPr lang="en-US" altLang="ko-KR" sz="14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400" dirty="0" smtClean="0">
                  <a:solidFill>
                    <a:schemeClr val="bg1"/>
                  </a:solidFill>
                </a:rPr>
                <a:t>이력 추적 가능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389685" y="4008051"/>
            <a:ext cx="6802315" cy="2101403"/>
            <a:chOff x="5389685" y="4008051"/>
            <a:chExt cx="6802315" cy="2101403"/>
          </a:xfrm>
        </p:grpSpPr>
        <p:grpSp>
          <p:nvGrpSpPr>
            <p:cNvPr id="8" name="Google Shape;6131;p67"/>
            <p:cNvGrpSpPr/>
            <p:nvPr/>
          </p:nvGrpSpPr>
          <p:grpSpPr>
            <a:xfrm>
              <a:off x="10035934" y="4008051"/>
              <a:ext cx="608765" cy="610304"/>
              <a:chOff x="-61784125" y="3377700"/>
              <a:chExt cx="316650" cy="317450"/>
            </a:xfrm>
            <a:solidFill>
              <a:srgbClr val="03C6AB"/>
            </a:solidFill>
          </p:grpSpPr>
          <p:sp>
            <p:nvSpPr>
              <p:cNvPr id="9" name="Google Shape;6132;p67"/>
              <p:cNvSpPr/>
              <p:nvPr/>
            </p:nvSpPr>
            <p:spPr>
              <a:xfrm>
                <a:off x="-61688025" y="3460400"/>
                <a:ext cx="1244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049" extrusionOk="0">
                    <a:moveTo>
                      <a:pt x="630" y="1"/>
                    </a:moveTo>
                    <a:cubicBezTo>
                      <a:pt x="252" y="442"/>
                      <a:pt x="0" y="1041"/>
                      <a:pt x="0" y="1671"/>
                    </a:cubicBezTo>
                    <a:cubicBezTo>
                      <a:pt x="0" y="1891"/>
                      <a:pt x="189" y="2049"/>
                      <a:pt x="441" y="2049"/>
                    </a:cubicBezTo>
                    <a:lnTo>
                      <a:pt x="4568" y="2049"/>
                    </a:lnTo>
                    <a:cubicBezTo>
                      <a:pt x="4820" y="2049"/>
                      <a:pt x="4978" y="1860"/>
                      <a:pt x="4978" y="1671"/>
                    </a:cubicBezTo>
                    <a:cubicBezTo>
                      <a:pt x="4978" y="1041"/>
                      <a:pt x="4726" y="442"/>
                      <a:pt x="4348" y="1"/>
                    </a:cubicBezTo>
                    <a:cubicBezTo>
                      <a:pt x="3875" y="568"/>
                      <a:pt x="3182" y="852"/>
                      <a:pt x="2489" y="852"/>
                    </a:cubicBezTo>
                    <a:cubicBezTo>
                      <a:pt x="1827" y="852"/>
                      <a:pt x="1134" y="568"/>
                      <a:pt x="630" y="1"/>
                    </a:cubicBezTo>
                    <a:close/>
                  </a:path>
                </a:pathLst>
              </a:custGeom>
              <a:grpFill/>
              <a:ln>
                <a:solidFill>
                  <a:srgbClr val="03C6AB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6133;p67"/>
              <p:cNvSpPr/>
              <p:nvPr/>
            </p:nvSpPr>
            <p:spPr>
              <a:xfrm>
                <a:off x="-61677800" y="3518900"/>
                <a:ext cx="104775" cy="61850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2474" extrusionOk="0">
                    <a:moveTo>
                      <a:pt x="2096" y="0"/>
                    </a:moveTo>
                    <a:cubicBezTo>
                      <a:pt x="1985" y="0"/>
                      <a:pt x="1875" y="40"/>
                      <a:pt x="1796" y="118"/>
                    </a:cubicBezTo>
                    <a:lnTo>
                      <a:pt x="158" y="1757"/>
                    </a:lnTo>
                    <a:cubicBezTo>
                      <a:pt x="1" y="1914"/>
                      <a:pt x="1" y="2198"/>
                      <a:pt x="158" y="2355"/>
                    </a:cubicBezTo>
                    <a:cubicBezTo>
                      <a:pt x="237" y="2434"/>
                      <a:pt x="339" y="2473"/>
                      <a:pt x="442" y="2473"/>
                    </a:cubicBezTo>
                    <a:cubicBezTo>
                      <a:pt x="544" y="2473"/>
                      <a:pt x="646" y="2434"/>
                      <a:pt x="725" y="2355"/>
                    </a:cubicBezTo>
                    <a:lnTo>
                      <a:pt x="2111" y="969"/>
                    </a:lnTo>
                    <a:lnTo>
                      <a:pt x="3498" y="2355"/>
                    </a:lnTo>
                    <a:cubicBezTo>
                      <a:pt x="3576" y="2434"/>
                      <a:pt x="3687" y="2473"/>
                      <a:pt x="3797" y="2473"/>
                    </a:cubicBezTo>
                    <a:cubicBezTo>
                      <a:pt x="3907" y="2473"/>
                      <a:pt x="4017" y="2434"/>
                      <a:pt x="4096" y="2355"/>
                    </a:cubicBezTo>
                    <a:cubicBezTo>
                      <a:pt x="4191" y="2198"/>
                      <a:pt x="4191" y="1914"/>
                      <a:pt x="4033" y="1757"/>
                    </a:cubicBezTo>
                    <a:lnTo>
                      <a:pt x="2395" y="118"/>
                    </a:lnTo>
                    <a:cubicBezTo>
                      <a:pt x="2316" y="40"/>
                      <a:pt x="2206" y="0"/>
                      <a:pt x="2096" y="0"/>
                    </a:cubicBezTo>
                    <a:close/>
                  </a:path>
                </a:pathLst>
              </a:custGeom>
              <a:grpFill/>
              <a:ln>
                <a:solidFill>
                  <a:srgbClr val="03C6AB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6134;p67"/>
              <p:cNvSpPr/>
              <p:nvPr/>
            </p:nvSpPr>
            <p:spPr>
              <a:xfrm>
                <a:off x="-61667550" y="3377700"/>
                <a:ext cx="82700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3308" h="3309" extrusionOk="0">
                    <a:moveTo>
                      <a:pt x="1670" y="1"/>
                    </a:moveTo>
                    <a:cubicBezTo>
                      <a:pt x="756" y="1"/>
                      <a:pt x="0" y="757"/>
                      <a:pt x="0" y="1671"/>
                    </a:cubicBezTo>
                    <a:cubicBezTo>
                      <a:pt x="0" y="2584"/>
                      <a:pt x="756" y="3309"/>
                      <a:pt x="1670" y="3309"/>
                    </a:cubicBezTo>
                    <a:cubicBezTo>
                      <a:pt x="2584" y="3309"/>
                      <a:pt x="3308" y="2584"/>
                      <a:pt x="3308" y="1671"/>
                    </a:cubicBezTo>
                    <a:cubicBezTo>
                      <a:pt x="3308" y="757"/>
                      <a:pt x="2584" y="1"/>
                      <a:pt x="1670" y="1"/>
                    </a:cubicBezTo>
                    <a:close/>
                  </a:path>
                </a:pathLst>
              </a:custGeom>
              <a:grpFill/>
              <a:ln>
                <a:solidFill>
                  <a:srgbClr val="03C6AB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6135;p67"/>
              <p:cNvSpPr/>
              <p:nvPr/>
            </p:nvSpPr>
            <p:spPr>
              <a:xfrm>
                <a:off x="-61591150" y="3643150"/>
                <a:ext cx="12367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2048" extrusionOk="0">
                    <a:moveTo>
                      <a:pt x="630" y="0"/>
                    </a:moveTo>
                    <a:cubicBezTo>
                      <a:pt x="221" y="410"/>
                      <a:pt x="0" y="1008"/>
                      <a:pt x="0" y="1638"/>
                    </a:cubicBezTo>
                    <a:cubicBezTo>
                      <a:pt x="0" y="1890"/>
                      <a:pt x="189" y="2048"/>
                      <a:pt x="378" y="2048"/>
                    </a:cubicBezTo>
                    <a:lnTo>
                      <a:pt x="4505" y="2048"/>
                    </a:lnTo>
                    <a:cubicBezTo>
                      <a:pt x="4757" y="2048"/>
                      <a:pt x="4946" y="1827"/>
                      <a:pt x="4946" y="1638"/>
                    </a:cubicBezTo>
                    <a:cubicBezTo>
                      <a:pt x="4946" y="1008"/>
                      <a:pt x="4726" y="410"/>
                      <a:pt x="4316" y="0"/>
                    </a:cubicBezTo>
                    <a:cubicBezTo>
                      <a:pt x="3844" y="536"/>
                      <a:pt x="3182" y="819"/>
                      <a:pt x="2458" y="819"/>
                    </a:cubicBezTo>
                    <a:cubicBezTo>
                      <a:pt x="1796" y="819"/>
                      <a:pt x="1134" y="536"/>
                      <a:pt x="630" y="0"/>
                    </a:cubicBezTo>
                    <a:close/>
                  </a:path>
                </a:pathLst>
              </a:custGeom>
              <a:grpFill/>
              <a:ln>
                <a:solidFill>
                  <a:srgbClr val="03C6AB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6136;p67"/>
              <p:cNvSpPr/>
              <p:nvPr/>
            </p:nvSpPr>
            <p:spPr>
              <a:xfrm>
                <a:off x="-61570675" y="3560450"/>
                <a:ext cx="82725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3309" extrusionOk="0">
                    <a:moveTo>
                      <a:pt x="1670" y="0"/>
                    </a:moveTo>
                    <a:cubicBezTo>
                      <a:pt x="756" y="0"/>
                      <a:pt x="0" y="725"/>
                      <a:pt x="0" y="1638"/>
                    </a:cubicBezTo>
                    <a:cubicBezTo>
                      <a:pt x="0" y="2552"/>
                      <a:pt x="756" y="3308"/>
                      <a:pt x="1670" y="3308"/>
                    </a:cubicBezTo>
                    <a:cubicBezTo>
                      <a:pt x="2552" y="3308"/>
                      <a:pt x="3308" y="2552"/>
                      <a:pt x="3308" y="1638"/>
                    </a:cubicBezTo>
                    <a:cubicBezTo>
                      <a:pt x="3308" y="725"/>
                      <a:pt x="2552" y="0"/>
                      <a:pt x="1670" y="0"/>
                    </a:cubicBezTo>
                    <a:close/>
                  </a:path>
                </a:pathLst>
              </a:custGeom>
              <a:grpFill/>
              <a:ln>
                <a:solidFill>
                  <a:srgbClr val="03C6AB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6137;p67"/>
              <p:cNvSpPr/>
              <p:nvPr/>
            </p:nvSpPr>
            <p:spPr>
              <a:xfrm>
                <a:off x="-61784125" y="3643925"/>
                <a:ext cx="1244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2049" extrusionOk="0">
                    <a:moveTo>
                      <a:pt x="662" y="1"/>
                    </a:moveTo>
                    <a:cubicBezTo>
                      <a:pt x="252" y="442"/>
                      <a:pt x="32" y="1009"/>
                      <a:pt x="32" y="1639"/>
                    </a:cubicBezTo>
                    <a:cubicBezTo>
                      <a:pt x="0" y="1859"/>
                      <a:pt x="189" y="2048"/>
                      <a:pt x="410" y="2048"/>
                    </a:cubicBezTo>
                    <a:lnTo>
                      <a:pt x="4569" y="2048"/>
                    </a:lnTo>
                    <a:cubicBezTo>
                      <a:pt x="4789" y="2048"/>
                      <a:pt x="4978" y="1859"/>
                      <a:pt x="4978" y="1639"/>
                    </a:cubicBezTo>
                    <a:cubicBezTo>
                      <a:pt x="4978" y="1009"/>
                      <a:pt x="4758" y="442"/>
                      <a:pt x="4348" y="1"/>
                    </a:cubicBezTo>
                    <a:cubicBezTo>
                      <a:pt x="3876" y="536"/>
                      <a:pt x="3214" y="820"/>
                      <a:pt x="2521" y="820"/>
                    </a:cubicBezTo>
                    <a:cubicBezTo>
                      <a:pt x="1828" y="820"/>
                      <a:pt x="1166" y="536"/>
                      <a:pt x="662" y="1"/>
                    </a:cubicBezTo>
                    <a:close/>
                  </a:path>
                </a:pathLst>
              </a:custGeom>
              <a:grpFill/>
              <a:ln>
                <a:solidFill>
                  <a:srgbClr val="03C6AB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6138;p67"/>
              <p:cNvSpPr/>
              <p:nvPr/>
            </p:nvSpPr>
            <p:spPr>
              <a:xfrm>
                <a:off x="-61763650" y="3560450"/>
                <a:ext cx="82725" cy="82725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3309" extrusionOk="0">
                    <a:moveTo>
                      <a:pt x="1670" y="0"/>
                    </a:moveTo>
                    <a:cubicBezTo>
                      <a:pt x="757" y="0"/>
                      <a:pt x="1" y="725"/>
                      <a:pt x="1" y="1638"/>
                    </a:cubicBezTo>
                    <a:cubicBezTo>
                      <a:pt x="1" y="2552"/>
                      <a:pt x="757" y="3308"/>
                      <a:pt x="1670" y="3308"/>
                    </a:cubicBezTo>
                    <a:cubicBezTo>
                      <a:pt x="2552" y="3308"/>
                      <a:pt x="3309" y="2552"/>
                      <a:pt x="3309" y="1638"/>
                    </a:cubicBezTo>
                    <a:cubicBezTo>
                      <a:pt x="3309" y="725"/>
                      <a:pt x="2552" y="0"/>
                      <a:pt x="1670" y="0"/>
                    </a:cubicBezTo>
                    <a:close/>
                  </a:path>
                </a:pathLst>
              </a:custGeom>
              <a:grpFill/>
              <a:ln>
                <a:solidFill>
                  <a:srgbClr val="03C6AB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5203;p65"/>
            <p:cNvGrpSpPr/>
            <p:nvPr/>
          </p:nvGrpSpPr>
          <p:grpSpPr>
            <a:xfrm>
              <a:off x="6853061" y="4057857"/>
              <a:ext cx="585477" cy="562897"/>
              <a:chOff x="3854700" y="249750"/>
              <a:chExt cx="500425" cy="481125"/>
            </a:xfrm>
            <a:solidFill>
              <a:srgbClr val="03C6AB"/>
            </a:solidFill>
          </p:grpSpPr>
          <p:sp>
            <p:nvSpPr>
              <p:cNvPr id="17" name="Google Shape;5204;p65"/>
              <p:cNvSpPr/>
              <p:nvPr/>
            </p:nvSpPr>
            <p:spPr>
              <a:xfrm>
                <a:off x="4206725" y="598350"/>
                <a:ext cx="70775" cy="68025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2721" extrusionOk="0">
                    <a:moveTo>
                      <a:pt x="622" y="1"/>
                    </a:moveTo>
                    <a:cubicBezTo>
                      <a:pt x="478" y="1"/>
                      <a:pt x="333" y="56"/>
                      <a:pt x="223" y="165"/>
                    </a:cubicBezTo>
                    <a:cubicBezTo>
                      <a:pt x="0" y="388"/>
                      <a:pt x="0" y="744"/>
                      <a:pt x="223" y="966"/>
                    </a:cubicBezTo>
                    <a:lnTo>
                      <a:pt x="1819" y="2562"/>
                    </a:lnTo>
                    <a:cubicBezTo>
                      <a:pt x="1929" y="2668"/>
                      <a:pt x="2070" y="2721"/>
                      <a:pt x="2211" y="2721"/>
                    </a:cubicBezTo>
                    <a:cubicBezTo>
                      <a:pt x="2356" y="2721"/>
                      <a:pt x="2501" y="2665"/>
                      <a:pt x="2611" y="2553"/>
                    </a:cubicBezTo>
                    <a:cubicBezTo>
                      <a:pt x="2828" y="2337"/>
                      <a:pt x="2831" y="1984"/>
                      <a:pt x="2617" y="1764"/>
                    </a:cubicBezTo>
                    <a:lnTo>
                      <a:pt x="1021" y="165"/>
                    </a:lnTo>
                    <a:cubicBezTo>
                      <a:pt x="911" y="56"/>
                      <a:pt x="767" y="1"/>
                      <a:pt x="622" y="1"/>
                    </a:cubicBezTo>
                    <a:close/>
                  </a:path>
                </a:pathLst>
              </a:custGeom>
              <a:grpFill/>
              <a:ln>
                <a:solidFill>
                  <a:srgbClr val="03C6AB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8" name="Google Shape;5205;p65"/>
              <p:cNvSpPr/>
              <p:nvPr/>
            </p:nvSpPr>
            <p:spPr>
              <a:xfrm>
                <a:off x="4226750" y="538600"/>
                <a:ext cx="91250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1926" extrusionOk="0">
                    <a:moveTo>
                      <a:pt x="631" y="1"/>
                    </a:moveTo>
                    <a:cubicBezTo>
                      <a:pt x="393" y="1"/>
                      <a:pt x="175" y="151"/>
                      <a:pt x="97" y="387"/>
                    </a:cubicBezTo>
                    <a:cubicBezTo>
                      <a:pt x="0" y="676"/>
                      <a:pt x="151" y="993"/>
                      <a:pt x="440" y="1098"/>
                    </a:cubicBezTo>
                    <a:lnTo>
                      <a:pt x="2837" y="1896"/>
                    </a:lnTo>
                    <a:cubicBezTo>
                      <a:pt x="2896" y="1916"/>
                      <a:pt x="2956" y="1925"/>
                      <a:pt x="3014" y="1925"/>
                    </a:cubicBezTo>
                    <a:cubicBezTo>
                      <a:pt x="3251" y="1925"/>
                      <a:pt x="3471" y="1774"/>
                      <a:pt x="3551" y="1538"/>
                    </a:cubicBezTo>
                    <a:cubicBezTo>
                      <a:pt x="3650" y="1243"/>
                      <a:pt x="3490" y="920"/>
                      <a:pt x="3192" y="824"/>
                    </a:cubicBezTo>
                    <a:lnTo>
                      <a:pt x="798" y="26"/>
                    </a:lnTo>
                    <a:cubicBezTo>
                      <a:pt x="742" y="9"/>
                      <a:pt x="686" y="1"/>
                      <a:pt x="631" y="1"/>
                    </a:cubicBezTo>
                    <a:close/>
                  </a:path>
                </a:pathLst>
              </a:custGeom>
              <a:grpFill/>
              <a:ln>
                <a:solidFill>
                  <a:srgbClr val="03C6AB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9" name="Google Shape;5206;p65"/>
              <p:cNvSpPr/>
              <p:nvPr/>
            </p:nvSpPr>
            <p:spPr>
              <a:xfrm>
                <a:off x="4146500" y="618325"/>
                <a:ext cx="52050" cy="88650"/>
              </a:xfrm>
              <a:custGeom>
                <a:avLst/>
                <a:gdLst/>
                <a:ahLst/>
                <a:cxnLst/>
                <a:rect l="l" t="t" r="r" b="b"/>
                <a:pathLst>
                  <a:path w="2082" h="3546" extrusionOk="0">
                    <a:moveTo>
                      <a:pt x="632" y="1"/>
                    </a:moveTo>
                    <a:cubicBezTo>
                      <a:pt x="574" y="1"/>
                      <a:pt x="514" y="10"/>
                      <a:pt x="455" y="29"/>
                    </a:cubicBezTo>
                    <a:cubicBezTo>
                      <a:pt x="160" y="128"/>
                      <a:pt x="0" y="447"/>
                      <a:pt x="100" y="746"/>
                    </a:cubicBezTo>
                    <a:lnTo>
                      <a:pt x="898" y="3140"/>
                    </a:lnTo>
                    <a:cubicBezTo>
                      <a:pt x="970" y="3386"/>
                      <a:pt x="1196" y="3546"/>
                      <a:pt x="1439" y="3546"/>
                    </a:cubicBezTo>
                    <a:cubicBezTo>
                      <a:pt x="1498" y="3546"/>
                      <a:pt x="1558" y="3536"/>
                      <a:pt x="1617" y="3516"/>
                    </a:cubicBezTo>
                    <a:cubicBezTo>
                      <a:pt x="1921" y="3417"/>
                      <a:pt x="2081" y="3082"/>
                      <a:pt x="1970" y="2784"/>
                    </a:cubicBezTo>
                    <a:lnTo>
                      <a:pt x="1172" y="387"/>
                    </a:lnTo>
                    <a:cubicBezTo>
                      <a:pt x="1092" y="150"/>
                      <a:pt x="871" y="1"/>
                      <a:pt x="632" y="1"/>
                    </a:cubicBezTo>
                    <a:close/>
                  </a:path>
                </a:pathLst>
              </a:custGeom>
              <a:grpFill/>
              <a:ln>
                <a:solidFill>
                  <a:srgbClr val="03C6AB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0" name="Google Shape;5207;p65"/>
              <p:cNvSpPr/>
              <p:nvPr/>
            </p:nvSpPr>
            <p:spPr>
              <a:xfrm>
                <a:off x="3927425" y="319075"/>
                <a:ext cx="70650" cy="67850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2714" extrusionOk="0">
                    <a:moveTo>
                      <a:pt x="621" y="0"/>
                    </a:moveTo>
                    <a:cubicBezTo>
                      <a:pt x="477" y="0"/>
                      <a:pt x="333" y="55"/>
                      <a:pt x="223" y="165"/>
                    </a:cubicBezTo>
                    <a:cubicBezTo>
                      <a:pt x="4" y="385"/>
                      <a:pt x="1" y="737"/>
                      <a:pt x="214" y="957"/>
                    </a:cubicBezTo>
                    <a:lnTo>
                      <a:pt x="1813" y="2556"/>
                    </a:lnTo>
                    <a:cubicBezTo>
                      <a:pt x="1922" y="2661"/>
                      <a:pt x="2062" y="2714"/>
                      <a:pt x="2203" y="2714"/>
                    </a:cubicBezTo>
                    <a:cubicBezTo>
                      <a:pt x="2348" y="2714"/>
                      <a:pt x="2494" y="2658"/>
                      <a:pt x="2605" y="2547"/>
                    </a:cubicBezTo>
                    <a:cubicBezTo>
                      <a:pt x="2822" y="2330"/>
                      <a:pt x="2825" y="1977"/>
                      <a:pt x="2611" y="1755"/>
                    </a:cubicBezTo>
                    <a:lnTo>
                      <a:pt x="1012" y="159"/>
                    </a:lnTo>
                    <a:cubicBezTo>
                      <a:pt x="904" y="53"/>
                      <a:pt x="762" y="0"/>
                      <a:pt x="621" y="0"/>
                    </a:cubicBezTo>
                    <a:close/>
                  </a:path>
                </a:pathLst>
              </a:custGeom>
              <a:grpFill/>
              <a:ln>
                <a:solidFill>
                  <a:srgbClr val="03C6AB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1" name="Google Shape;5208;p65"/>
              <p:cNvSpPr/>
              <p:nvPr/>
            </p:nvSpPr>
            <p:spPr>
              <a:xfrm>
                <a:off x="4007000" y="279300"/>
                <a:ext cx="51675" cy="88150"/>
              </a:xfrm>
              <a:custGeom>
                <a:avLst/>
                <a:gdLst/>
                <a:ahLst/>
                <a:cxnLst/>
                <a:rect l="l" t="t" r="r" b="b"/>
                <a:pathLst>
                  <a:path w="2067" h="3526" extrusionOk="0">
                    <a:moveTo>
                      <a:pt x="632" y="0"/>
                    </a:moveTo>
                    <a:cubicBezTo>
                      <a:pt x="573" y="0"/>
                      <a:pt x="512" y="10"/>
                      <a:pt x="452" y="30"/>
                    </a:cubicBezTo>
                    <a:cubicBezTo>
                      <a:pt x="160" y="127"/>
                      <a:pt x="0" y="437"/>
                      <a:pt x="91" y="732"/>
                    </a:cubicBezTo>
                    <a:lnTo>
                      <a:pt x="889" y="3126"/>
                    </a:lnTo>
                    <a:cubicBezTo>
                      <a:pt x="964" y="3370"/>
                      <a:pt x="1188" y="3525"/>
                      <a:pt x="1428" y="3525"/>
                    </a:cubicBezTo>
                    <a:cubicBezTo>
                      <a:pt x="1487" y="3525"/>
                      <a:pt x="1547" y="3516"/>
                      <a:pt x="1605" y="3496"/>
                    </a:cubicBezTo>
                    <a:cubicBezTo>
                      <a:pt x="1907" y="3397"/>
                      <a:pt x="2066" y="3069"/>
                      <a:pt x="1961" y="2771"/>
                    </a:cubicBezTo>
                    <a:lnTo>
                      <a:pt x="1160" y="374"/>
                    </a:lnTo>
                    <a:cubicBezTo>
                      <a:pt x="1079" y="144"/>
                      <a:pt x="863" y="0"/>
                      <a:pt x="632" y="0"/>
                    </a:cubicBezTo>
                    <a:close/>
                  </a:path>
                </a:pathLst>
              </a:custGeom>
              <a:grpFill/>
              <a:ln>
                <a:solidFill>
                  <a:srgbClr val="03C6AB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2" name="Google Shape;5209;p65"/>
              <p:cNvSpPr/>
              <p:nvPr/>
            </p:nvSpPr>
            <p:spPr>
              <a:xfrm>
                <a:off x="3887300" y="398850"/>
                <a:ext cx="91800" cy="48250"/>
              </a:xfrm>
              <a:custGeom>
                <a:avLst/>
                <a:gdLst/>
                <a:ahLst/>
                <a:cxnLst/>
                <a:rect l="l" t="t" r="r" b="b"/>
                <a:pathLst>
                  <a:path w="3672" h="1930" extrusionOk="0">
                    <a:moveTo>
                      <a:pt x="638" y="0"/>
                    </a:moveTo>
                    <a:cubicBezTo>
                      <a:pt x="399" y="0"/>
                      <a:pt x="178" y="150"/>
                      <a:pt x="100" y="385"/>
                    </a:cubicBezTo>
                    <a:cubicBezTo>
                      <a:pt x="1" y="678"/>
                      <a:pt x="154" y="991"/>
                      <a:pt x="443" y="1096"/>
                    </a:cubicBezTo>
                    <a:lnTo>
                      <a:pt x="2840" y="1894"/>
                    </a:lnTo>
                    <a:cubicBezTo>
                      <a:pt x="2905" y="1918"/>
                      <a:pt x="2971" y="1930"/>
                      <a:pt x="3036" y="1930"/>
                    </a:cubicBezTo>
                    <a:cubicBezTo>
                      <a:pt x="3271" y="1930"/>
                      <a:pt x="3492" y="1781"/>
                      <a:pt x="3572" y="1545"/>
                    </a:cubicBezTo>
                    <a:cubicBezTo>
                      <a:pt x="3671" y="1241"/>
                      <a:pt x="3503" y="915"/>
                      <a:pt x="3195" y="825"/>
                    </a:cubicBezTo>
                    <a:lnTo>
                      <a:pt x="802" y="24"/>
                    </a:lnTo>
                    <a:cubicBezTo>
                      <a:pt x="747" y="8"/>
                      <a:pt x="692" y="0"/>
                      <a:pt x="638" y="0"/>
                    </a:cubicBezTo>
                    <a:close/>
                  </a:path>
                </a:pathLst>
              </a:custGeom>
              <a:grpFill/>
              <a:ln>
                <a:solidFill>
                  <a:srgbClr val="03C6AB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3" name="Google Shape;5210;p65"/>
              <p:cNvSpPr/>
              <p:nvPr/>
            </p:nvSpPr>
            <p:spPr>
              <a:xfrm>
                <a:off x="3854700" y="413675"/>
                <a:ext cx="353475" cy="317200"/>
              </a:xfrm>
              <a:custGeom>
                <a:avLst/>
                <a:gdLst/>
                <a:ahLst/>
                <a:cxnLst/>
                <a:rect l="l" t="t" r="r" b="b"/>
                <a:pathLst>
                  <a:path w="14139" h="12688" extrusionOk="0">
                    <a:moveTo>
                      <a:pt x="12278" y="0"/>
                    </a:moveTo>
                    <a:lnTo>
                      <a:pt x="10639" y="1635"/>
                    </a:lnTo>
                    <a:cubicBezTo>
                      <a:pt x="10811" y="1720"/>
                      <a:pt x="10971" y="1831"/>
                      <a:pt x="11109" y="1964"/>
                    </a:cubicBezTo>
                    <a:cubicBezTo>
                      <a:pt x="11772" y="2623"/>
                      <a:pt x="11772" y="3698"/>
                      <a:pt x="11109" y="4358"/>
                    </a:cubicBezTo>
                    <a:lnTo>
                      <a:pt x="5520" y="9949"/>
                    </a:lnTo>
                    <a:cubicBezTo>
                      <a:pt x="5189" y="10281"/>
                      <a:pt x="4755" y="10446"/>
                      <a:pt x="4322" y="10446"/>
                    </a:cubicBezTo>
                    <a:cubicBezTo>
                      <a:pt x="3889" y="10446"/>
                      <a:pt x="3456" y="10281"/>
                      <a:pt x="3126" y="9949"/>
                    </a:cubicBezTo>
                    <a:cubicBezTo>
                      <a:pt x="2464" y="9287"/>
                      <a:pt x="2464" y="8215"/>
                      <a:pt x="3126" y="7552"/>
                    </a:cubicBezTo>
                    <a:lnTo>
                      <a:pt x="5331" y="5351"/>
                    </a:lnTo>
                    <a:cubicBezTo>
                      <a:pt x="4924" y="4499"/>
                      <a:pt x="4764" y="3554"/>
                      <a:pt x="4867" y="2620"/>
                    </a:cubicBezTo>
                    <a:lnTo>
                      <a:pt x="4867" y="2620"/>
                    </a:lnTo>
                    <a:lnTo>
                      <a:pt x="1527" y="5956"/>
                    </a:lnTo>
                    <a:cubicBezTo>
                      <a:pt x="1" y="7501"/>
                      <a:pt x="7" y="9992"/>
                      <a:pt x="1545" y="11530"/>
                    </a:cubicBezTo>
                    <a:cubicBezTo>
                      <a:pt x="2316" y="12301"/>
                      <a:pt x="3328" y="12687"/>
                      <a:pt x="4340" y="12687"/>
                    </a:cubicBezTo>
                    <a:cubicBezTo>
                      <a:pt x="5344" y="12687"/>
                      <a:pt x="6348" y="12307"/>
                      <a:pt x="7119" y="11545"/>
                    </a:cubicBezTo>
                    <a:lnTo>
                      <a:pt x="12708" y="5956"/>
                    </a:lnTo>
                    <a:cubicBezTo>
                      <a:pt x="13783" y="4878"/>
                      <a:pt x="14139" y="3276"/>
                      <a:pt x="13627" y="1843"/>
                    </a:cubicBezTo>
                    <a:cubicBezTo>
                      <a:pt x="13500" y="1467"/>
                      <a:pt x="13316" y="1114"/>
                      <a:pt x="13076" y="798"/>
                    </a:cubicBezTo>
                    <a:lnTo>
                      <a:pt x="13066" y="807"/>
                    </a:lnTo>
                    <a:cubicBezTo>
                      <a:pt x="12955" y="663"/>
                      <a:pt x="12844" y="503"/>
                      <a:pt x="12708" y="368"/>
                    </a:cubicBezTo>
                    <a:cubicBezTo>
                      <a:pt x="12570" y="235"/>
                      <a:pt x="12428" y="115"/>
                      <a:pt x="12278" y="0"/>
                    </a:cubicBezTo>
                    <a:close/>
                  </a:path>
                </a:pathLst>
              </a:custGeom>
              <a:grpFill/>
              <a:ln>
                <a:solidFill>
                  <a:srgbClr val="03C6AB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4" name="Google Shape;5211;p65"/>
              <p:cNvSpPr/>
              <p:nvPr/>
            </p:nvSpPr>
            <p:spPr>
              <a:xfrm>
                <a:off x="3996825" y="249750"/>
                <a:ext cx="358300" cy="322025"/>
              </a:xfrm>
              <a:custGeom>
                <a:avLst/>
                <a:gdLst/>
                <a:ahLst/>
                <a:cxnLst/>
                <a:rect l="l" t="t" r="r" b="b"/>
                <a:pathLst>
                  <a:path w="14332" h="12881" extrusionOk="0">
                    <a:moveTo>
                      <a:pt x="9993" y="1"/>
                    </a:moveTo>
                    <a:cubicBezTo>
                      <a:pt x="8989" y="1"/>
                      <a:pt x="7985" y="381"/>
                      <a:pt x="7216" y="1143"/>
                    </a:cubicBezTo>
                    <a:lnTo>
                      <a:pt x="1434" y="6925"/>
                    </a:lnTo>
                    <a:cubicBezTo>
                      <a:pt x="359" y="8003"/>
                      <a:pt x="1" y="9605"/>
                      <a:pt x="516" y="11038"/>
                    </a:cubicBezTo>
                    <a:cubicBezTo>
                      <a:pt x="639" y="11414"/>
                      <a:pt x="826" y="11767"/>
                      <a:pt x="1067" y="12083"/>
                    </a:cubicBezTo>
                    <a:lnTo>
                      <a:pt x="1073" y="12074"/>
                    </a:lnTo>
                    <a:cubicBezTo>
                      <a:pt x="1187" y="12218"/>
                      <a:pt x="1296" y="12378"/>
                      <a:pt x="1434" y="12513"/>
                    </a:cubicBezTo>
                    <a:cubicBezTo>
                      <a:pt x="1570" y="12646"/>
                      <a:pt x="1711" y="12766"/>
                      <a:pt x="1865" y="12881"/>
                    </a:cubicBezTo>
                    <a:lnTo>
                      <a:pt x="3500" y="11243"/>
                    </a:lnTo>
                    <a:cubicBezTo>
                      <a:pt x="3328" y="11158"/>
                      <a:pt x="3169" y="11050"/>
                      <a:pt x="3030" y="10918"/>
                    </a:cubicBezTo>
                    <a:cubicBezTo>
                      <a:pt x="2368" y="10255"/>
                      <a:pt x="2368" y="9183"/>
                      <a:pt x="3030" y="8521"/>
                    </a:cubicBezTo>
                    <a:lnTo>
                      <a:pt x="8812" y="2739"/>
                    </a:lnTo>
                    <a:cubicBezTo>
                      <a:pt x="9143" y="2408"/>
                      <a:pt x="9577" y="2242"/>
                      <a:pt x="10010" y="2242"/>
                    </a:cubicBezTo>
                    <a:cubicBezTo>
                      <a:pt x="10443" y="2242"/>
                      <a:pt x="10876" y="2408"/>
                      <a:pt x="11206" y="2739"/>
                    </a:cubicBezTo>
                    <a:cubicBezTo>
                      <a:pt x="11868" y="3401"/>
                      <a:pt x="11868" y="4473"/>
                      <a:pt x="11206" y="5136"/>
                    </a:cubicBezTo>
                    <a:lnTo>
                      <a:pt x="8812" y="7530"/>
                    </a:lnTo>
                    <a:cubicBezTo>
                      <a:pt x="9215" y="8382"/>
                      <a:pt x="9375" y="9328"/>
                      <a:pt x="9273" y="10261"/>
                    </a:cubicBezTo>
                    <a:lnTo>
                      <a:pt x="12805" y="6732"/>
                    </a:lnTo>
                    <a:cubicBezTo>
                      <a:pt x="14331" y="5187"/>
                      <a:pt x="14325" y="2697"/>
                      <a:pt x="12787" y="1158"/>
                    </a:cubicBezTo>
                    <a:cubicBezTo>
                      <a:pt x="12016" y="387"/>
                      <a:pt x="11004" y="1"/>
                      <a:pt x="9993" y="1"/>
                    </a:cubicBezTo>
                    <a:close/>
                  </a:path>
                </a:pathLst>
              </a:custGeom>
              <a:grpFill/>
              <a:ln>
                <a:solidFill>
                  <a:srgbClr val="03C6AB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9356283" y="5159546"/>
              <a:ext cx="19688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03C6AB"/>
                  </a:solidFill>
                </a:rPr>
                <a:t>Decentralization</a:t>
              </a:r>
              <a:endParaRPr lang="ko-KR" altLang="en-US" b="1" dirty="0">
                <a:solidFill>
                  <a:srgbClr val="03C6AB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347153" y="5159546"/>
              <a:ext cx="1585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03C6AB"/>
                  </a:solidFill>
                </a:rPr>
                <a:t>Immutability</a:t>
              </a:r>
              <a:endParaRPr lang="ko-KR" altLang="en-US" b="1" dirty="0">
                <a:solidFill>
                  <a:srgbClr val="03C6AB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337372" y="5583514"/>
              <a:ext cx="19255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bg1"/>
                  </a:solidFill>
                </a:rPr>
                <a:t>중앙 관리자가 없어도</a:t>
              </a:r>
              <a:endParaRPr lang="en-US" altLang="ko-KR" sz="14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400" dirty="0" smtClean="0">
                  <a:solidFill>
                    <a:schemeClr val="bg1"/>
                  </a:solidFill>
                </a:rPr>
                <a:t>신뢰성 유지 가능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845415" y="5586234"/>
              <a:ext cx="25891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chemeClr val="bg1"/>
                  </a:solidFill>
                </a:rPr>
                <a:t>시스템 구조에 허점이 없는 한</a:t>
              </a:r>
              <a:endParaRPr lang="en-US" altLang="ko-KR" sz="14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400" dirty="0" smtClean="0">
                  <a:solidFill>
                    <a:schemeClr val="bg1"/>
                  </a:solidFill>
                </a:rPr>
                <a:t>수정하기가 거의 불가능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58387BDA-24A2-4432-AEDE-4F5F1621D6D4}"/>
                </a:ext>
              </a:extLst>
            </p:cNvPr>
            <p:cNvCxnSpPr>
              <a:cxnSpLocks/>
            </p:cNvCxnSpPr>
            <p:nvPr/>
          </p:nvCxnSpPr>
          <p:spPr>
            <a:xfrm>
              <a:off x="5389685" y="4973407"/>
              <a:ext cx="6802315" cy="0"/>
            </a:xfrm>
            <a:prstGeom prst="line">
              <a:avLst/>
            </a:prstGeom>
            <a:ln w="28575">
              <a:solidFill>
                <a:srgbClr val="03C6AB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슬라이드 번호 개체 틀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34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6B5046-07C0-43A9-AA7C-8D7835269858}"/>
              </a:ext>
            </a:extLst>
          </p:cNvPr>
          <p:cNvSpPr/>
          <p:nvPr/>
        </p:nvSpPr>
        <p:spPr>
          <a:xfrm>
            <a:off x="0" y="0"/>
            <a:ext cx="12192000" cy="1067917"/>
          </a:xfrm>
          <a:prstGeom prst="rect">
            <a:avLst/>
          </a:prstGeom>
          <a:gradFill flip="none" rotWithShape="1">
            <a:gsLst>
              <a:gs pos="10000">
                <a:srgbClr val="000E2B">
                  <a:alpha val="0"/>
                </a:srgbClr>
              </a:gs>
              <a:gs pos="100000">
                <a:srgbClr val="03C6AB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Structure of Block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8387BDA-24A2-4432-AEDE-4F5F1621D6D4}"/>
              </a:ext>
            </a:extLst>
          </p:cNvPr>
          <p:cNvCxnSpPr>
            <a:cxnSpLocks/>
          </p:cNvCxnSpPr>
          <p:nvPr/>
        </p:nvCxnSpPr>
        <p:spPr>
          <a:xfrm>
            <a:off x="5550816" y="163430"/>
            <a:ext cx="1080000" cy="0"/>
          </a:xfrm>
          <a:prstGeom prst="line">
            <a:avLst/>
          </a:prstGeom>
          <a:ln w="12700">
            <a:solidFill>
              <a:srgbClr val="03C6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64C4D80-8702-4CE0-BA15-017EB5D8A12D}"/>
              </a:ext>
            </a:extLst>
          </p:cNvPr>
          <p:cNvSpPr/>
          <p:nvPr/>
        </p:nvSpPr>
        <p:spPr>
          <a:xfrm>
            <a:off x="1275853" y="2766520"/>
            <a:ext cx="3329878" cy="1761517"/>
          </a:xfrm>
          <a:prstGeom prst="rect">
            <a:avLst/>
          </a:prstGeom>
          <a:solidFill>
            <a:srgbClr val="000E2B"/>
          </a:solidFill>
          <a:ln w="28575">
            <a:solidFill>
              <a:srgbClr val="03C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6435810-91B3-41FD-9BB9-6BD851E49F53}"/>
              </a:ext>
            </a:extLst>
          </p:cNvPr>
          <p:cNvSpPr/>
          <p:nvPr/>
        </p:nvSpPr>
        <p:spPr>
          <a:xfrm>
            <a:off x="1379922" y="2870895"/>
            <a:ext cx="3121739" cy="315984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000E2B"/>
                </a:solidFill>
              </a:rPr>
              <a:t>Previous</a:t>
            </a:r>
            <a:r>
              <a:rPr lang="ko-KR" altLang="en-US" sz="1600" dirty="0">
                <a:solidFill>
                  <a:srgbClr val="000E2B"/>
                </a:solidFill>
              </a:rPr>
              <a:t> </a:t>
            </a:r>
            <a:r>
              <a:rPr lang="en-US" altLang="ko-KR" sz="1600" dirty="0">
                <a:solidFill>
                  <a:srgbClr val="000E2B"/>
                </a:solidFill>
              </a:rPr>
              <a:t>Block’s </a:t>
            </a:r>
            <a:r>
              <a:rPr lang="en-US" altLang="ko-KR" sz="1600" dirty="0" smtClean="0">
                <a:solidFill>
                  <a:srgbClr val="000E2B"/>
                </a:solidFill>
              </a:rPr>
              <a:t>Hash</a:t>
            </a:r>
            <a:endParaRPr lang="en-US" altLang="ko-KR" sz="1600" dirty="0">
              <a:solidFill>
                <a:srgbClr val="000E2B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752812A-8603-4A03-B660-67F0D3A23639}"/>
              </a:ext>
            </a:extLst>
          </p:cNvPr>
          <p:cNvSpPr/>
          <p:nvPr/>
        </p:nvSpPr>
        <p:spPr>
          <a:xfrm>
            <a:off x="1382792" y="3256245"/>
            <a:ext cx="886230" cy="318590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000E2B"/>
                </a:solidFill>
              </a:rPr>
              <a:t>Nonce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3C64D69-F486-4534-BD2F-F1950F5747EF}"/>
              </a:ext>
            </a:extLst>
          </p:cNvPr>
          <p:cNvCxnSpPr>
            <a:cxnSpLocks/>
            <a:stCxn id="45" idx="0"/>
            <a:endCxn id="44" idx="2"/>
          </p:cNvCxnSpPr>
          <p:nvPr/>
        </p:nvCxnSpPr>
        <p:spPr>
          <a:xfrm flipV="1">
            <a:off x="1729257" y="3929210"/>
            <a:ext cx="1214404" cy="187349"/>
          </a:xfrm>
          <a:prstGeom prst="line">
            <a:avLst/>
          </a:prstGeom>
          <a:solidFill>
            <a:srgbClr val="000E2B"/>
          </a:solidFill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CFD4A5B-DF15-4B9D-BC88-03C7DAE192B0}"/>
              </a:ext>
            </a:extLst>
          </p:cNvPr>
          <p:cNvCxnSpPr>
            <a:cxnSpLocks/>
            <a:stCxn id="46" idx="0"/>
            <a:endCxn id="44" idx="2"/>
          </p:cNvCxnSpPr>
          <p:nvPr/>
        </p:nvCxnSpPr>
        <p:spPr>
          <a:xfrm flipV="1">
            <a:off x="2539267" y="3929210"/>
            <a:ext cx="404394" cy="187349"/>
          </a:xfrm>
          <a:prstGeom prst="line">
            <a:avLst/>
          </a:prstGeom>
          <a:solidFill>
            <a:srgbClr val="000E2B"/>
          </a:solidFill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FEEB687-72B5-411A-9D03-C5EE8219BB57}"/>
              </a:ext>
            </a:extLst>
          </p:cNvPr>
          <p:cNvCxnSpPr>
            <a:cxnSpLocks/>
            <a:stCxn id="47" idx="0"/>
            <a:endCxn id="44" idx="2"/>
          </p:cNvCxnSpPr>
          <p:nvPr/>
        </p:nvCxnSpPr>
        <p:spPr>
          <a:xfrm flipH="1" flipV="1">
            <a:off x="2943661" y="3929210"/>
            <a:ext cx="405035" cy="187349"/>
          </a:xfrm>
          <a:prstGeom prst="line">
            <a:avLst/>
          </a:prstGeom>
          <a:solidFill>
            <a:srgbClr val="000E2B"/>
          </a:solidFill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F9D4875-8817-405C-8D50-9A0DC45B4E91}"/>
              </a:ext>
            </a:extLst>
          </p:cNvPr>
          <p:cNvCxnSpPr>
            <a:cxnSpLocks/>
            <a:stCxn id="48" idx="0"/>
            <a:endCxn id="44" idx="2"/>
          </p:cNvCxnSpPr>
          <p:nvPr/>
        </p:nvCxnSpPr>
        <p:spPr>
          <a:xfrm flipH="1" flipV="1">
            <a:off x="2943661" y="3929210"/>
            <a:ext cx="1209542" cy="187349"/>
          </a:xfrm>
          <a:prstGeom prst="line">
            <a:avLst/>
          </a:prstGeom>
          <a:solidFill>
            <a:srgbClr val="000E2B"/>
          </a:solidFill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99E3AAC-F3DE-4292-8DF2-89F935469159}"/>
              </a:ext>
            </a:extLst>
          </p:cNvPr>
          <p:cNvSpPr/>
          <p:nvPr/>
        </p:nvSpPr>
        <p:spPr>
          <a:xfrm>
            <a:off x="1382791" y="3651305"/>
            <a:ext cx="3121739" cy="277905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rgbClr val="000E2B"/>
                </a:solidFill>
              </a:rPr>
              <a:t>Merkle</a:t>
            </a:r>
            <a:r>
              <a:rPr lang="en-US" altLang="ko-KR" sz="1600" dirty="0">
                <a:solidFill>
                  <a:srgbClr val="000E2B"/>
                </a:solidFill>
              </a:rPr>
              <a:t> </a:t>
            </a:r>
            <a:r>
              <a:rPr lang="en-US" altLang="ko-KR" sz="1600" dirty="0" smtClean="0">
                <a:solidFill>
                  <a:srgbClr val="000E2B"/>
                </a:solidFill>
              </a:rPr>
              <a:t>Root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B2923F0-A858-4FFA-A570-F83589B54DFE}"/>
              </a:ext>
            </a:extLst>
          </p:cNvPr>
          <p:cNvSpPr/>
          <p:nvPr/>
        </p:nvSpPr>
        <p:spPr>
          <a:xfrm>
            <a:off x="1380798" y="4116559"/>
            <a:ext cx="696917" cy="318590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000E2B"/>
                </a:solidFill>
              </a:rPr>
              <a:t>TX1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08EAB15-8FBE-4054-8E30-714C759EF87F}"/>
              </a:ext>
            </a:extLst>
          </p:cNvPr>
          <p:cNvSpPr/>
          <p:nvPr/>
        </p:nvSpPr>
        <p:spPr>
          <a:xfrm>
            <a:off x="2190808" y="4116559"/>
            <a:ext cx="696917" cy="318590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000E2B"/>
                </a:solidFill>
              </a:rPr>
              <a:t>TX2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5ED1ED5-AF07-4BA5-8FD5-545B9D269CC1}"/>
              </a:ext>
            </a:extLst>
          </p:cNvPr>
          <p:cNvSpPr/>
          <p:nvPr/>
        </p:nvSpPr>
        <p:spPr>
          <a:xfrm>
            <a:off x="3000237" y="4116559"/>
            <a:ext cx="696917" cy="318590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000E2B"/>
                </a:solidFill>
              </a:rPr>
              <a:t>TX3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EF1928D-8FC2-4363-8788-1BE20C81F81D}"/>
              </a:ext>
            </a:extLst>
          </p:cNvPr>
          <p:cNvSpPr/>
          <p:nvPr/>
        </p:nvSpPr>
        <p:spPr>
          <a:xfrm>
            <a:off x="3804744" y="4116559"/>
            <a:ext cx="696917" cy="318590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000E2B"/>
                </a:solidFill>
              </a:rPr>
              <a:t>…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A80E50A-9463-46AA-A190-975BEE7E169D}"/>
              </a:ext>
            </a:extLst>
          </p:cNvPr>
          <p:cNvSpPr/>
          <p:nvPr/>
        </p:nvSpPr>
        <p:spPr>
          <a:xfrm>
            <a:off x="2359210" y="3263260"/>
            <a:ext cx="2145322" cy="311575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000E2B"/>
                </a:solidFill>
              </a:rPr>
              <a:t>Block </a:t>
            </a:r>
            <a:r>
              <a:rPr lang="en-US" altLang="ko-KR" sz="1600" dirty="0">
                <a:solidFill>
                  <a:srgbClr val="000E2B"/>
                </a:solidFill>
              </a:rPr>
              <a:t>hash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58387BDA-24A2-4432-AEDE-4F5F1621D6D4}"/>
              </a:ext>
            </a:extLst>
          </p:cNvPr>
          <p:cNvCxnSpPr>
            <a:cxnSpLocks/>
          </p:cNvCxnSpPr>
          <p:nvPr/>
        </p:nvCxnSpPr>
        <p:spPr>
          <a:xfrm rot="16200000">
            <a:off x="2488224" y="4163157"/>
            <a:ext cx="5389685" cy="0"/>
          </a:xfrm>
          <a:prstGeom prst="line">
            <a:avLst/>
          </a:prstGeom>
          <a:ln w="28575">
            <a:solidFill>
              <a:srgbClr val="03C6AB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1370846" y="2875084"/>
            <a:ext cx="4472742" cy="1196491"/>
            <a:chOff x="1370846" y="2875084"/>
            <a:chExt cx="4472742" cy="1196491"/>
          </a:xfrm>
        </p:grpSpPr>
        <p:sp>
          <p:nvSpPr>
            <p:cNvPr id="4" name="직사각형 3"/>
            <p:cNvSpPr/>
            <p:nvPr/>
          </p:nvSpPr>
          <p:spPr>
            <a:xfrm>
              <a:off x="1370846" y="2875084"/>
              <a:ext cx="3130815" cy="105412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화살표 연결선 6"/>
            <p:cNvCxnSpPr>
              <a:endCxn id="4" idx="3"/>
            </p:cNvCxnSpPr>
            <p:nvPr/>
          </p:nvCxnSpPr>
          <p:spPr>
            <a:xfrm flipH="1" flipV="1">
              <a:off x="4501661" y="3402147"/>
              <a:ext cx="1341927" cy="66942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TextBox 119"/>
          <p:cNvSpPr txBox="1"/>
          <p:nvPr/>
        </p:nvSpPr>
        <p:spPr>
          <a:xfrm>
            <a:off x="5711203" y="2343707"/>
            <a:ext cx="272080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</a:rPr>
              <a:t>Transaction</a:t>
            </a:r>
          </a:p>
          <a:p>
            <a:r>
              <a:rPr lang="ko-KR" altLang="en-US" sz="1400" dirty="0" smtClean="0">
                <a:solidFill>
                  <a:schemeClr val="bg1"/>
                </a:solidFill>
              </a:rPr>
              <a:t>데이터가 저장되는 장소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solidFill>
                  <a:schemeClr val="bg1"/>
                </a:solidFill>
              </a:rPr>
              <a:t>Merkle</a:t>
            </a:r>
            <a:r>
              <a:rPr lang="en-US" altLang="ko-KR" dirty="0" smtClean="0">
                <a:solidFill>
                  <a:schemeClr val="bg1"/>
                </a:solidFill>
              </a:rPr>
              <a:t> Root</a:t>
            </a:r>
          </a:p>
          <a:p>
            <a:r>
              <a:rPr lang="ko-KR" altLang="en-US" sz="1400" dirty="0" smtClean="0">
                <a:solidFill>
                  <a:schemeClr val="bg1"/>
                </a:solidFill>
              </a:rPr>
              <a:t>트랜잭션들의 해시 값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</a:rPr>
              <a:t>Block Hash</a:t>
            </a: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MR, Nonce, PBH </a:t>
            </a:r>
            <a:r>
              <a:rPr lang="ko-KR" altLang="en-US" sz="1400" dirty="0" smtClean="0">
                <a:solidFill>
                  <a:schemeClr val="bg1"/>
                </a:solidFill>
              </a:rPr>
              <a:t>등의 해시 값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</a:rPr>
              <a:t>Previous Block’s Hash</a:t>
            </a:r>
          </a:p>
          <a:p>
            <a:r>
              <a:rPr lang="ko-KR" altLang="en-US" sz="1400" dirty="0" err="1" smtClean="0">
                <a:solidFill>
                  <a:schemeClr val="bg1"/>
                </a:solidFill>
              </a:rPr>
              <a:t>링크드</a:t>
            </a:r>
            <a:r>
              <a:rPr lang="ko-KR" altLang="en-US" sz="1400" dirty="0" smtClean="0">
                <a:solidFill>
                  <a:schemeClr val="bg1"/>
                </a:solidFill>
              </a:rPr>
              <a:t> 리스트의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링커처럼</a:t>
            </a:r>
            <a:r>
              <a:rPr lang="ko-KR" altLang="en-US" sz="1400" dirty="0" smtClean="0">
                <a:solidFill>
                  <a:schemeClr val="bg1"/>
                </a:solidFill>
              </a:rPr>
              <a:t> 사용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60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6B5046-07C0-43A9-AA7C-8D7835269858}"/>
              </a:ext>
            </a:extLst>
          </p:cNvPr>
          <p:cNvSpPr/>
          <p:nvPr/>
        </p:nvSpPr>
        <p:spPr>
          <a:xfrm>
            <a:off x="0" y="0"/>
            <a:ext cx="12192000" cy="1067917"/>
          </a:xfrm>
          <a:prstGeom prst="rect">
            <a:avLst/>
          </a:prstGeom>
          <a:gradFill flip="none" rotWithShape="1">
            <a:gsLst>
              <a:gs pos="10000">
                <a:srgbClr val="000E2B">
                  <a:alpha val="0"/>
                </a:srgbClr>
              </a:gs>
              <a:gs pos="100000">
                <a:srgbClr val="03C6AB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Structure of </a:t>
            </a:r>
            <a:r>
              <a:rPr lang="en-US" altLang="ko-KR" sz="2400" b="1" i="1" kern="0" dirty="0" err="1" smtClean="0">
                <a:solidFill>
                  <a:prstClr val="white"/>
                </a:solidFill>
              </a:rPr>
              <a:t>BlockChain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8387BDA-24A2-4432-AEDE-4F5F1621D6D4}"/>
              </a:ext>
            </a:extLst>
          </p:cNvPr>
          <p:cNvCxnSpPr>
            <a:cxnSpLocks/>
          </p:cNvCxnSpPr>
          <p:nvPr/>
        </p:nvCxnSpPr>
        <p:spPr>
          <a:xfrm>
            <a:off x="5550816" y="163430"/>
            <a:ext cx="1080000" cy="0"/>
          </a:xfrm>
          <a:prstGeom prst="line">
            <a:avLst/>
          </a:prstGeom>
          <a:ln w="12700">
            <a:solidFill>
              <a:srgbClr val="03C6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4332916" y="4590068"/>
            <a:ext cx="3329878" cy="1761517"/>
            <a:chOff x="8089891" y="2318113"/>
            <a:chExt cx="3329878" cy="1761517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64C4D80-8702-4CE0-BA15-017EB5D8A12D}"/>
                </a:ext>
              </a:extLst>
            </p:cNvPr>
            <p:cNvSpPr/>
            <p:nvPr/>
          </p:nvSpPr>
          <p:spPr>
            <a:xfrm>
              <a:off x="8089891" y="2318113"/>
              <a:ext cx="3329878" cy="1761517"/>
            </a:xfrm>
            <a:prstGeom prst="rect">
              <a:avLst/>
            </a:prstGeom>
            <a:solidFill>
              <a:srgbClr val="000E2B"/>
            </a:solidFill>
            <a:ln w="28575">
              <a:solidFill>
                <a:srgbClr val="03C6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6435810-91B3-41FD-9BB9-6BD851E49F53}"/>
                </a:ext>
              </a:extLst>
            </p:cNvPr>
            <p:cNvSpPr/>
            <p:nvPr/>
          </p:nvSpPr>
          <p:spPr>
            <a:xfrm>
              <a:off x="8193960" y="2422488"/>
              <a:ext cx="3121739" cy="315984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rgbClr val="000E2B"/>
                  </a:solidFill>
                </a:rPr>
                <a:t>0fa13d9b3</a:t>
              </a:r>
              <a:endParaRPr lang="en-US" altLang="ko-KR" sz="1600" dirty="0">
                <a:solidFill>
                  <a:srgbClr val="000E2B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752812A-8603-4A03-B660-67F0D3A23639}"/>
                </a:ext>
              </a:extLst>
            </p:cNvPr>
            <p:cNvSpPr/>
            <p:nvPr/>
          </p:nvSpPr>
          <p:spPr>
            <a:xfrm>
              <a:off x="8196830" y="2807838"/>
              <a:ext cx="886230" cy="318590"/>
            </a:xfrm>
            <a:prstGeom prst="rect">
              <a:avLst/>
            </a:prstGeom>
            <a:solidFill>
              <a:srgbClr val="03C6AB"/>
            </a:solidFill>
            <a:ln w="28575">
              <a:solidFill>
                <a:srgbClr val="0282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rgbClr val="000E2B"/>
                  </a:solidFill>
                </a:rPr>
                <a:t>328821</a:t>
              </a:r>
              <a:endParaRPr lang="ko-KR" altLang="en-US" sz="1600" dirty="0">
                <a:solidFill>
                  <a:srgbClr val="000E2B"/>
                </a:solidFill>
              </a:endParaRP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33C64D69-F486-4534-BD2F-F1950F5747EF}"/>
                </a:ext>
              </a:extLst>
            </p:cNvPr>
            <p:cNvCxnSpPr>
              <a:cxnSpLocks/>
              <a:stCxn id="45" idx="0"/>
              <a:endCxn id="44" idx="2"/>
            </p:cNvCxnSpPr>
            <p:nvPr/>
          </p:nvCxnSpPr>
          <p:spPr>
            <a:xfrm flipV="1">
              <a:off x="8543295" y="3480803"/>
              <a:ext cx="1214404" cy="187349"/>
            </a:xfrm>
            <a:prstGeom prst="line">
              <a:avLst/>
            </a:prstGeom>
            <a:solidFill>
              <a:srgbClr val="000E2B"/>
            </a:solidFill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2CFD4A5B-DF15-4B9D-BC88-03C7DAE192B0}"/>
                </a:ext>
              </a:extLst>
            </p:cNvPr>
            <p:cNvCxnSpPr>
              <a:cxnSpLocks/>
              <a:stCxn id="46" idx="0"/>
              <a:endCxn id="44" idx="2"/>
            </p:cNvCxnSpPr>
            <p:nvPr/>
          </p:nvCxnSpPr>
          <p:spPr>
            <a:xfrm flipH="1" flipV="1">
              <a:off x="9757699" y="3480803"/>
              <a:ext cx="1201928" cy="187349"/>
            </a:xfrm>
            <a:prstGeom prst="line">
              <a:avLst/>
            </a:prstGeom>
            <a:solidFill>
              <a:srgbClr val="000E2B"/>
            </a:solidFill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B99E3AAC-F3DE-4292-8DF2-89F935469159}"/>
                </a:ext>
              </a:extLst>
            </p:cNvPr>
            <p:cNvSpPr/>
            <p:nvPr/>
          </p:nvSpPr>
          <p:spPr>
            <a:xfrm>
              <a:off x="8196829" y="3202898"/>
              <a:ext cx="3121739" cy="277905"/>
            </a:xfrm>
            <a:prstGeom prst="rect">
              <a:avLst/>
            </a:prstGeom>
            <a:solidFill>
              <a:srgbClr val="03C6AB"/>
            </a:solidFill>
            <a:ln w="28575">
              <a:solidFill>
                <a:srgbClr val="0282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rgbClr val="000E2B"/>
                  </a:solidFill>
                </a:rPr>
                <a:t>0fcb1a6bc</a:t>
              </a:r>
              <a:endParaRPr lang="ko-KR" altLang="en-US" sz="1600" dirty="0">
                <a:solidFill>
                  <a:srgbClr val="000E2B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DB2923F0-A858-4FFA-A570-F83589B54DFE}"/>
                </a:ext>
              </a:extLst>
            </p:cNvPr>
            <p:cNvSpPr/>
            <p:nvPr/>
          </p:nvSpPr>
          <p:spPr>
            <a:xfrm>
              <a:off x="8194836" y="3668152"/>
              <a:ext cx="696917" cy="318590"/>
            </a:xfrm>
            <a:prstGeom prst="rect">
              <a:avLst/>
            </a:prstGeom>
            <a:solidFill>
              <a:srgbClr val="03C6AB"/>
            </a:solidFill>
            <a:ln w="28575">
              <a:solidFill>
                <a:srgbClr val="0282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000E2B"/>
                  </a:solidFill>
                </a:rPr>
                <a:t>TX1</a:t>
              </a:r>
              <a:endParaRPr lang="ko-KR" altLang="en-US" sz="1600" dirty="0">
                <a:solidFill>
                  <a:srgbClr val="000E2B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08EAB15-8FBE-4054-8E30-714C759EF87F}"/>
                </a:ext>
              </a:extLst>
            </p:cNvPr>
            <p:cNvSpPr/>
            <p:nvPr/>
          </p:nvSpPr>
          <p:spPr>
            <a:xfrm>
              <a:off x="10611168" y="3668152"/>
              <a:ext cx="696917" cy="318590"/>
            </a:xfrm>
            <a:prstGeom prst="rect">
              <a:avLst/>
            </a:prstGeom>
            <a:solidFill>
              <a:srgbClr val="03C6AB"/>
            </a:solidFill>
            <a:ln w="28575">
              <a:solidFill>
                <a:srgbClr val="0282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000E2B"/>
                  </a:solidFill>
                </a:rPr>
                <a:t>TX2</a:t>
              </a:r>
              <a:endParaRPr lang="ko-KR" altLang="en-US" sz="1600" dirty="0">
                <a:solidFill>
                  <a:srgbClr val="000E2B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A80E50A-9463-46AA-A190-975BEE7E169D}"/>
                </a:ext>
              </a:extLst>
            </p:cNvPr>
            <p:cNvSpPr/>
            <p:nvPr/>
          </p:nvSpPr>
          <p:spPr>
            <a:xfrm>
              <a:off x="9173248" y="2814853"/>
              <a:ext cx="2145322" cy="311575"/>
            </a:xfrm>
            <a:prstGeom prst="rect">
              <a:avLst/>
            </a:prstGeom>
            <a:solidFill>
              <a:schemeClr val="accent5"/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rgbClr val="000E2B"/>
                  </a:solidFill>
                </a:rPr>
                <a:t>000004b7c</a:t>
              </a:r>
              <a:endParaRPr lang="ko-KR" altLang="en-US" sz="1600" dirty="0">
                <a:solidFill>
                  <a:srgbClr val="000E2B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979" y="1067917"/>
            <a:ext cx="3701674" cy="3050334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13329" y="4594833"/>
            <a:ext cx="3329878" cy="1761517"/>
            <a:chOff x="3885877" y="1441381"/>
            <a:chExt cx="3329878" cy="1761517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64C4D80-8702-4CE0-BA15-017EB5D8A12D}"/>
                </a:ext>
              </a:extLst>
            </p:cNvPr>
            <p:cNvSpPr/>
            <p:nvPr/>
          </p:nvSpPr>
          <p:spPr>
            <a:xfrm>
              <a:off x="3885877" y="1441381"/>
              <a:ext cx="3329878" cy="1761517"/>
            </a:xfrm>
            <a:prstGeom prst="rect">
              <a:avLst/>
            </a:prstGeom>
            <a:solidFill>
              <a:srgbClr val="000E2B"/>
            </a:solidFill>
            <a:ln w="28575">
              <a:solidFill>
                <a:srgbClr val="03C6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6435810-91B3-41FD-9BB9-6BD851E49F53}"/>
                </a:ext>
              </a:extLst>
            </p:cNvPr>
            <p:cNvSpPr/>
            <p:nvPr/>
          </p:nvSpPr>
          <p:spPr>
            <a:xfrm>
              <a:off x="3989946" y="1545756"/>
              <a:ext cx="3121739" cy="315984"/>
            </a:xfrm>
            <a:prstGeom prst="rect">
              <a:avLst/>
            </a:prstGeom>
            <a:solidFill>
              <a:srgbClr val="03C6AB"/>
            </a:solidFill>
            <a:ln w="28575">
              <a:solidFill>
                <a:srgbClr val="0282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rgbClr val="000E2B"/>
                  </a:solidFill>
                </a:rPr>
                <a:t>null</a:t>
              </a:r>
              <a:endParaRPr lang="en-US" altLang="ko-KR" sz="1600" dirty="0">
                <a:solidFill>
                  <a:srgbClr val="000E2B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8752812A-8603-4A03-B660-67F0D3A23639}"/>
                </a:ext>
              </a:extLst>
            </p:cNvPr>
            <p:cNvSpPr/>
            <p:nvPr/>
          </p:nvSpPr>
          <p:spPr>
            <a:xfrm>
              <a:off x="3992816" y="1931106"/>
              <a:ext cx="886230" cy="318590"/>
            </a:xfrm>
            <a:prstGeom prst="rect">
              <a:avLst/>
            </a:prstGeom>
            <a:solidFill>
              <a:srgbClr val="03C6AB"/>
            </a:solidFill>
            <a:ln w="28575">
              <a:solidFill>
                <a:srgbClr val="0282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rgbClr val="000E2B"/>
                  </a:solidFill>
                </a:rPr>
                <a:t>4</a:t>
              </a:r>
              <a:endParaRPr lang="ko-KR" altLang="en-US" sz="1600" dirty="0">
                <a:solidFill>
                  <a:srgbClr val="000E2B"/>
                </a:solidFill>
              </a:endParaRP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33C64D69-F486-4534-BD2F-F1950F5747EF}"/>
                </a:ext>
              </a:extLst>
            </p:cNvPr>
            <p:cNvCxnSpPr>
              <a:cxnSpLocks/>
              <a:stCxn id="69" idx="0"/>
              <a:endCxn id="68" idx="2"/>
            </p:cNvCxnSpPr>
            <p:nvPr/>
          </p:nvCxnSpPr>
          <p:spPr>
            <a:xfrm flipV="1">
              <a:off x="5550815" y="2604071"/>
              <a:ext cx="2870" cy="187349"/>
            </a:xfrm>
            <a:prstGeom prst="line">
              <a:avLst/>
            </a:prstGeom>
            <a:solidFill>
              <a:srgbClr val="000E2B"/>
            </a:solidFill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B99E3AAC-F3DE-4292-8DF2-89F935469159}"/>
                </a:ext>
              </a:extLst>
            </p:cNvPr>
            <p:cNvSpPr/>
            <p:nvPr/>
          </p:nvSpPr>
          <p:spPr>
            <a:xfrm>
              <a:off x="3992815" y="2326166"/>
              <a:ext cx="3121739" cy="277905"/>
            </a:xfrm>
            <a:prstGeom prst="rect">
              <a:avLst/>
            </a:prstGeom>
            <a:solidFill>
              <a:srgbClr val="03C6AB"/>
            </a:solidFill>
            <a:ln w="28575">
              <a:solidFill>
                <a:srgbClr val="0282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rgbClr val="000E2B"/>
                  </a:solidFill>
                </a:rPr>
                <a:t>70ccbd732</a:t>
              </a:r>
              <a:endParaRPr lang="ko-KR" altLang="en-US" sz="1600" dirty="0">
                <a:solidFill>
                  <a:srgbClr val="000E2B"/>
                </a:solidFill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DB2923F0-A858-4FFA-A570-F83589B54DFE}"/>
                </a:ext>
              </a:extLst>
            </p:cNvPr>
            <p:cNvSpPr/>
            <p:nvPr/>
          </p:nvSpPr>
          <p:spPr>
            <a:xfrm>
              <a:off x="5202356" y="2791420"/>
              <a:ext cx="696917" cy="318590"/>
            </a:xfrm>
            <a:prstGeom prst="rect">
              <a:avLst/>
            </a:prstGeom>
            <a:solidFill>
              <a:srgbClr val="03C6AB"/>
            </a:solidFill>
            <a:ln w="28575">
              <a:solidFill>
                <a:srgbClr val="0282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000E2B"/>
                  </a:solidFill>
                </a:rPr>
                <a:t>TX1</a:t>
              </a:r>
              <a:endParaRPr lang="ko-KR" altLang="en-US" sz="1600" dirty="0">
                <a:solidFill>
                  <a:srgbClr val="000E2B"/>
                </a:solidFill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A80E50A-9463-46AA-A190-975BEE7E169D}"/>
                </a:ext>
              </a:extLst>
            </p:cNvPr>
            <p:cNvSpPr/>
            <p:nvPr/>
          </p:nvSpPr>
          <p:spPr>
            <a:xfrm>
              <a:off x="4969234" y="1938121"/>
              <a:ext cx="2145322" cy="311575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rgbClr val="000E2B"/>
                  </a:solidFill>
                </a:rPr>
                <a:t>0fa13d9b3</a:t>
              </a:r>
              <a:endParaRPr lang="ko-KR" altLang="en-US" sz="1600" dirty="0">
                <a:solidFill>
                  <a:srgbClr val="000E2B"/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8173018" y="4598859"/>
            <a:ext cx="3329878" cy="1761517"/>
            <a:chOff x="3989946" y="4549738"/>
            <a:chExt cx="3329878" cy="1761517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564C4D80-8702-4CE0-BA15-017EB5D8A12D}"/>
                </a:ext>
              </a:extLst>
            </p:cNvPr>
            <p:cNvSpPr/>
            <p:nvPr/>
          </p:nvSpPr>
          <p:spPr>
            <a:xfrm>
              <a:off x="3989946" y="4549738"/>
              <a:ext cx="3329878" cy="1761517"/>
            </a:xfrm>
            <a:prstGeom prst="rect">
              <a:avLst/>
            </a:prstGeom>
            <a:solidFill>
              <a:srgbClr val="000E2B"/>
            </a:solidFill>
            <a:ln w="28575">
              <a:solidFill>
                <a:srgbClr val="03C6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C6435810-91B3-41FD-9BB9-6BD851E49F53}"/>
                </a:ext>
              </a:extLst>
            </p:cNvPr>
            <p:cNvSpPr/>
            <p:nvPr/>
          </p:nvSpPr>
          <p:spPr>
            <a:xfrm>
              <a:off x="4094015" y="4654113"/>
              <a:ext cx="3121739" cy="315984"/>
            </a:xfrm>
            <a:prstGeom prst="rect">
              <a:avLst/>
            </a:prstGeom>
            <a:solidFill>
              <a:schemeClr val="accent5"/>
            </a:solidFill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rgbClr val="000E2B"/>
                  </a:solidFill>
                </a:rPr>
                <a:t>0000004b7c</a:t>
              </a:r>
              <a:endParaRPr lang="en-US" altLang="ko-KR" sz="1600" dirty="0">
                <a:solidFill>
                  <a:srgbClr val="000E2B"/>
                </a:solidFill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8752812A-8603-4A03-B660-67F0D3A23639}"/>
                </a:ext>
              </a:extLst>
            </p:cNvPr>
            <p:cNvSpPr/>
            <p:nvPr/>
          </p:nvSpPr>
          <p:spPr>
            <a:xfrm>
              <a:off x="4096885" y="5039463"/>
              <a:ext cx="886230" cy="318590"/>
            </a:xfrm>
            <a:prstGeom prst="rect">
              <a:avLst/>
            </a:prstGeom>
            <a:solidFill>
              <a:srgbClr val="03C6AB"/>
            </a:solidFill>
            <a:ln w="28575">
              <a:solidFill>
                <a:srgbClr val="0282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rgbClr val="000E2B"/>
                  </a:solidFill>
                </a:rPr>
                <a:t>40819</a:t>
              </a:r>
              <a:endParaRPr lang="ko-KR" altLang="en-US" sz="1600" dirty="0">
                <a:solidFill>
                  <a:srgbClr val="000E2B"/>
                </a:solidFill>
              </a:endParaRPr>
            </a:p>
          </p:txBody>
        </p: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33C64D69-F486-4534-BD2F-F1950F5747EF}"/>
                </a:ext>
              </a:extLst>
            </p:cNvPr>
            <p:cNvCxnSpPr>
              <a:cxnSpLocks/>
              <a:stCxn id="83" idx="0"/>
              <a:endCxn id="82" idx="2"/>
            </p:cNvCxnSpPr>
            <p:nvPr/>
          </p:nvCxnSpPr>
          <p:spPr>
            <a:xfrm flipV="1">
              <a:off x="4443350" y="5712428"/>
              <a:ext cx="1214404" cy="187349"/>
            </a:xfrm>
            <a:prstGeom prst="line">
              <a:avLst/>
            </a:prstGeom>
            <a:solidFill>
              <a:srgbClr val="000E2B"/>
            </a:solidFill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2CFD4A5B-DF15-4B9D-BC88-03C7DAE192B0}"/>
                </a:ext>
              </a:extLst>
            </p:cNvPr>
            <p:cNvCxnSpPr>
              <a:cxnSpLocks/>
              <a:stCxn id="84" idx="0"/>
              <a:endCxn id="82" idx="2"/>
            </p:cNvCxnSpPr>
            <p:nvPr/>
          </p:nvCxnSpPr>
          <p:spPr>
            <a:xfrm flipH="1" flipV="1">
              <a:off x="5657754" y="5712428"/>
              <a:ext cx="1209542" cy="202710"/>
            </a:xfrm>
            <a:prstGeom prst="line">
              <a:avLst/>
            </a:prstGeom>
            <a:solidFill>
              <a:srgbClr val="000E2B"/>
            </a:solidFill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B99E3AAC-F3DE-4292-8DF2-89F935469159}"/>
                </a:ext>
              </a:extLst>
            </p:cNvPr>
            <p:cNvSpPr/>
            <p:nvPr/>
          </p:nvSpPr>
          <p:spPr>
            <a:xfrm>
              <a:off x="4096884" y="5434523"/>
              <a:ext cx="3121739" cy="277905"/>
            </a:xfrm>
            <a:prstGeom prst="rect">
              <a:avLst/>
            </a:prstGeom>
            <a:solidFill>
              <a:srgbClr val="03C6AB"/>
            </a:solidFill>
            <a:ln w="28575">
              <a:solidFill>
                <a:srgbClr val="0282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rgbClr val="000E2B"/>
                  </a:solidFill>
                </a:rPr>
                <a:t>a2be3ad6b</a:t>
              </a:r>
              <a:endParaRPr lang="ko-KR" altLang="en-US" sz="1600" dirty="0">
                <a:solidFill>
                  <a:srgbClr val="000E2B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B2923F0-A858-4FFA-A570-F83589B54DFE}"/>
                </a:ext>
              </a:extLst>
            </p:cNvPr>
            <p:cNvSpPr/>
            <p:nvPr/>
          </p:nvSpPr>
          <p:spPr>
            <a:xfrm>
              <a:off x="4094891" y="5899777"/>
              <a:ext cx="696917" cy="318590"/>
            </a:xfrm>
            <a:prstGeom prst="rect">
              <a:avLst/>
            </a:prstGeom>
            <a:solidFill>
              <a:srgbClr val="03C6AB"/>
            </a:solidFill>
            <a:ln w="28575">
              <a:solidFill>
                <a:srgbClr val="0282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000E2B"/>
                  </a:solidFill>
                </a:rPr>
                <a:t>TX1</a:t>
              </a:r>
              <a:endParaRPr lang="ko-KR" altLang="en-US" sz="1600" dirty="0">
                <a:solidFill>
                  <a:srgbClr val="000E2B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08EAB15-8FBE-4054-8E30-714C759EF87F}"/>
                </a:ext>
              </a:extLst>
            </p:cNvPr>
            <p:cNvSpPr/>
            <p:nvPr/>
          </p:nvSpPr>
          <p:spPr>
            <a:xfrm>
              <a:off x="6518837" y="5915138"/>
              <a:ext cx="696917" cy="318590"/>
            </a:xfrm>
            <a:prstGeom prst="rect">
              <a:avLst/>
            </a:prstGeom>
            <a:solidFill>
              <a:srgbClr val="03C6AB"/>
            </a:solidFill>
            <a:ln w="28575">
              <a:solidFill>
                <a:srgbClr val="0282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000E2B"/>
                  </a:solidFill>
                </a:rPr>
                <a:t>TX2</a:t>
              </a:r>
              <a:endParaRPr lang="ko-KR" altLang="en-US" sz="1600" dirty="0">
                <a:solidFill>
                  <a:srgbClr val="000E2B"/>
                </a:solidFill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A80E50A-9463-46AA-A190-975BEE7E169D}"/>
                </a:ext>
              </a:extLst>
            </p:cNvPr>
            <p:cNvSpPr/>
            <p:nvPr/>
          </p:nvSpPr>
          <p:spPr>
            <a:xfrm>
              <a:off x="5073303" y="5046478"/>
              <a:ext cx="2145322" cy="311575"/>
            </a:xfrm>
            <a:prstGeom prst="rect">
              <a:avLst/>
            </a:prstGeom>
            <a:solidFill>
              <a:srgbClr val="03C6AB"/>
            </a:solidFill>
            <a:ln w="28575">
              <a:solidFill>
                <a:srgbClr val="0282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rgbClr val="000E2B"/>
                  </a:solidFill>
                </a:rPr>
                <a:t>00000cbc5</a:t>
              </a:r>
              <a:endParaRPr lang="ko-KR" altLang="en-US" sz="1600" dirty="0">
                <a:solidFill>
                  <a:srgbClr val="000E2B"/>
                </a:solidFill>
              </a:endParaRPr>
            </a:p>
          </p:txBody>
        </p:sp>
      </p:grp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C1DBB6F7-57C0-4856-8FED-064E1079D811}"/>
              </a:ext>
            </a:extLst>
          </p:cNvPr>
          <p:cNvCxnSpPr>
            <a:cxnSpLocks/>
            <a:stCxn id="76" idx="1"/>
            <a:endCxn id="49" idx="3"/>
          </p:cNvCxnSpPr>
          <p:nvPr/>
        </p:nvCxnSpPr>
        <p:spPr>
          <a:xfrm flipH="1">
            <a:off x="7561595" y="4861226"/>
            <a:ext cx="715492" cy="381370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1DBB6F7-57C0-4856-8FED-064E1079D811}"/>
              </a:ext>
            </a:extLst>
          </p:cNvPr>
          <p:cNvCxnSpPr>
            <a:cxnSpLocks/>
            <a:stCxn id="38" idx="1"/>
            <a:endCxn id="73" idx="3"/>
          </p:cNvCxnSpPr>
          <p:nvPr/>
        </p:nvCxnSpPr>
        <p:spPr>
          <a:xfrm flipH="1">
            <a:off x="3742008" y="4852435"/>
            <a:ext cx="694977" cy="394926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4826453" y="1760663"/>
            <a:ext cx="2919344" cy="19818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5002665" y="1960984"/>
            <a:ext cx="2929027" cy="19818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4826453" y="2867101"/>
            <a:ext cx="2919344" cy="198184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5002665" y="3063654"/>
            <a:ext cx="2929027" cy="198184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3" name="꺾인 연결선 92"/>
          <p:cNvCxnSpPr>
            <a:stCxn id="91" idx="3"/>
            <a:endCxn id="90" idx="3"/>
          </p:cNvCxnSpPr>
          <p:nvPr/>
        </p:nvCxnSpPr>
        <p:spPr>
          <a:xfrm flipH="1" flipV="1">
            <a:off x="7745797" y="2966193"/>
            <a:ext cx="185895" cy="196553"/>
          </a:xfrm>
          <a:prstGeom prst="bentConnector3">
            <a:avLst>
              <a:gd name="adj1" fmla="val -122973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 95"/>
          <p:cNvCxnSpPr>
            <a:stCxn id="89" idx="3"/>
            <a:endCxn id="19" idx="3"/>
          </p:cNvCxnSpPr>
          <p:nvPr/>
        </p:nvCxnSpPr>
        <p:spPr>
          <a:xfrm flipH="1" flipV="1">
            <a:off x="7745797" y="1859755"/>
            <a:ext cx="185895" cy="200321"/>
          </a:xfrm>
          <a:prstGeom prst="bentConnector3">
            <a:avLst>
              <a:gd name="adj1" fmla="val -122973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37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6B5046-07C0-43A9-AA7C-8D7835269858}"/>
              </a:ext>
            </a:extLst>
          </p:cNvPr>
          <p:cNvSpPr/>
          <p:nvPr/>
        </p:nvSpPr>
        <p:spPr>
          <a:xfrm>
            <a:off x="0" y="0"/>
            <a:ext cx="12192000" cy="1067917"/>
          </a:xfrm>
          <a:prstGeom prst="rect">
            <a:avLst/>
          </a:prstGeom>
          <a:gradFill flip="none" rotWithShape="1">
            <a:gsLst>
              <a:gs pos="10000">
                <a:srgbClr val="000E2B">
                  <a:alpha val="0"/>
                </a:srgbClr>
              </a:gs>
              <a:gs pos="100000">
                <a:srgbClr val="03C6AB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i="1" kern="0" dirty="0" smtClean="0">
                <a:solidFill>
                  <a:prstClr val="white"/>
                </a:solidFill>
              </a:rPr>
              <a:t>How to Maintain Integrity</a:t>
            </a:r>
            <a:endParaRPr lang="en-US" altLang="ko-KR" sz="2400" b="1" i="1" kern="0" dirty="0">
              <a:solidFill>
                <a:prstClr val="white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8387BDA-24A2-4432-AEDE-4F5F1621D6D4}"/>
              </a:ext>
            </a:extLst>
          </p:cNvPr>
          <p:cNvCxnSpPr>
            <a:cxnSpLocks/>
          </p:cNvCxnSpPr>
          <p:nvPr/>
        </p:nvCxnSpPr>
        <p:spPr>
          <a:xfrm>
            <a:off x="5550816" y="163430"/>
            <a:ext cx="1080000" cy="0"/>
          </a:xfrm>
          <a:prstGeom prst="line">
            <a:avLst/>
          </a:prstGeom>
          <a:ln w="12700">
            <a:solidFill>
              <a:srgbClr val="03C6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4" descr="Artificial Intelligence &amp;amp;amp; Machine Learning News | Age of Robots">
            <a:extLst>
              <a:ext uri="{FF2B5EF4-FFF2-40B4-BE49-F238E27FC236}">
                <a16:creationId xmlns:a16="http://schemas.microsoft.com/office/drawing/2014/main" id="{3C271BC2-73F7-4EF0-B3A0-C5B851B32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977" y="2564595"/>
            <a:ext cx="1981748" cy="179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CD329AE-9BAD-49DD-A043-429DF713368E}"/>
              </a:ext>
            </a:extLst>
          </p:cNvPr>
          <p:cNvSpPr txBox="1"/>
          <p:nvPr/>
        </p:nvSpPr>
        <p:spPr>
          <a:xfrm>
            <a:off x="8646813" y="4490621"/>
            <a:ext cx="920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</a:rPr>
              <a:t>000ffffff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4E3073C-A5DC-473B-8F48-4E6958A6BD47}"/>
              </a:ext>
            </a:extLst>
          </p:cNvPr>
          <p:cNvSpPr/>
          <p:nvPr/>
        </p:nvSpPr>
        <p:spPr>
          <a:xfrm>
            <a:off x="4706890" y="4084047"/>
            <a:ext cx="2469624" cy="557582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000E2B"/>
                </a:solidFill>
              </a:rPr>
              <a:t>A’s Block Status</a:t>
            </a:r>
            <a:endParaRPr lang="en-US" altLang="ko-KR" sz="1600" dirty="0">
              <a:solidFill>
                <a:srgbClr val="000E2B"/>
              </a:solidFill>
            </a:endParaRPr>
          </a:p>
          <a:p>
            <a:pPr algn="ctr"/>
            <a:r>
              <a:rPr lang="en-US" altLang="ko-KR" sz="1600" dirty="0" smtClean="0">
                <a:solidFill>
                  <a:srgbClr val="000E2B"/>
                </a:solidFill>
              </a:rPr>
              <a:t>(PBH, MR, Timestamp, …)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98E08FF-314B-4A57-BF28-D36D230A0472}"/>
              </a:ext>
            </a:extLst>
          </p:cNvPr>
          <p:cNvSpPr/>
          <p:nvPr/>
        </p:nvSpPr>
        <p:spPr>
          <a:xfrm>
            <a:off x="5941702" y="4795189"/>
            <a:ext cx="706322" cy="250462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000E2B"/>
                </a:solidFill>
              </a:rPr>
              <a:t>10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81DB472-AA99-4FFD-BD22-41FA393B4452}"/>
              </a:ext>
            </a:extLst>
          </p:cNvPr>
          <p:cNvSpPr/>
          <p:nvPr/>
        </p:nvSpPr>
        <p:spPr>
          <a:xfrm>
            <a:off x="7314039" y="4362838"/>
            <a:ext cx="2469624" cy="557582"/>
          </a:xfrm>
          <a:prstGeom prst="rect">
            <a:avLst/>
          </a:prstGeom>
          <a:solidFill>
            <a:srgbClr val="000E2B"/>
          </a:solidFill>
          <a:ln w="28575">
            <a:solidFill>
              <a:srgbClr val="03C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</a:rPr>
              <a:t>String hash(Object o) </a:t>
            </a:r>
            <a:r>
              <a:rPr lang="en-US" altLang="ko-KR" sz="1600" dirty="0">
                <a:solidFill>
                  <a:schemeClr val="bg1"/>
                </a:solidFill>
              </a:rPr>
              <a:t>{…}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83F30ED-B235-4739-B366-E22E5E168026}"/>
              </a:ext>
            </a:extLst>
          </p:cNvPr>
          <p:cNvSpPr txBox="1"/>
          <p:nvPr/>
        </p:nvSpPr>
        <p:spPr>
          <a:xfrm>
            <a:off x="8461506" y="3962728"/>
            <a:ext cx="328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</a:t>
            </a:r>
            <a:endParaRPr lang="ko-KR" altLang="en-US" sz="1600" b="1" dirty="0"/>
          </a:p>
        </p:txBody>
      </p:sp>
      <p:sp>
        <p:nvSpPr>
          <p:cNvPr id="42" name="두루마리 모양: 세로로 말림 8">
            <a:extLst>
              <a:ext uri="{FF2B5EF4-FFF2-40B4-BE49-F238E27FC236}">
                <a16:creationId xmlns:a16="http://schemas.microsoft.com/office/drawing/2014/main" id="{11392EF8-8A75-4E47-A274-900C6A6FB091}"/>
              </a:ext>
            </a:extLst>
          </p:cNvPr>
          <p:cNvSpPr/>
          <p:nvPr/>
        </p:nvSpPr>
        <p:spPr>
          <a:xfrm>
            <a:off x="5550816" y="1669505"/>
            <a:ext cx="1488094" cy="1790179"/>
          </a:xfrm>
          <a:prstGeom prst="verticalScroll">
            <a:avLst/>
          </a:prstGeom>
          <a:solidFill>
            <a:srgbClr val="000E2B"/>
          </a:solidFill>
          <a:ln w="28575"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Hash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must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be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LESS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THAN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00100000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64C4D80-8702-4CE0-BA15-017EB5D8A12D}"/>
              </a:ext>
            </a:extLst>
          </p:cNvPr>
          <p:cNvSpPr/>
          <p:nvPr/>
        </p:nvSpPr>
        <p:spPr>
          <a:xfrm>
            <a:off x="519714" y="2539765"/>
            <a:ext cx="3329878" cy="1761517"/>
          </a:xfrm>
          <a:prstGeom prst="rect">
            <a:avLst/>
          </a:prstGeom>
          <a:solidFill>
            <a:srgbClr val="000E2B"/>
          </a:solidFill>
          <a:ln w="28575">
            <a:solidFill>
              <a:srgbClr val="03C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6435810-91B3-41FD-9BB9-6BD851E49F53}"/>
              </a:ext>
            </a:extLst>
          </p:cNvPr>
          <p:cNvSpPr/>
          <p:nvPr/>
        </p:nvSpPr>
        <p:spPr>
          <a:xfrm>
            <a:off x="623783" y="2644140"/>
            <a:ext cx="3121739" cy="315984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000E2B"/>
                </a:solidFill>
              </a:rPr>
              <a:t>00000abcd</a:t>
            </a:r>
            <a:endParaRPr lang="en-US" altLang="ko-KR" sz="1600" dirty="0">
              <a:solidFill>
                <a:srgbClr val="000E2B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752812A-8603-4A03-B660-67F0D3A23639}"/>
              </a:ext>
            </a:extLst>
          </p:cNvPr>
          <p:cNvSpPr/>
          <p:nvPr/>
        </p:nvSpPr>
        <p:spPr>
          <a:xfrm>
            <a:off x="626653" y="3029490"/>
            <a:ext cx="886230" cy="318590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000E2B"/>
                </a:solidFill>
              </a:rPr>
              <a:t>0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33C64D69-F486-4534-BD2F-F1950F5747EF}"/>
              </a:ext>
            </a:extLst>
          </p:cNvPr>
          <p:cNvCxnSpPr>
            <a:cxnSpLocks/>
            <a:stCxn id="64" idx="0"/>
            <a:endCxn id="63" idx="2"/>
          </p:cNvCxnSpPr>
          <p:nvPr/>
        </p:nvCxnSpPr>
        <p:spPr>
          <a:xfrm flipV="1">
            <a:off x="973118" y="3702455"/>
            <a:ext cx="1214404" cy="187349"/>
          </a:xfrm>
          <a:prstGeom prst="line">
            <a:avLst/>
          </a:prstGeom>
          <a:solidFill>
            <a:srgbClr val="000E2B"/>
          </a:solidFill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CFD4A5B-DF15-4B9D-BC88-03C7DAE192B0}"/>
              </a:ext>
            </a:extLst>
          </p:cNvPr>
          <p:cNvCxnSpPr>
            <a:cxnSpLocks/>
            <a:stCxn id="65" idx="0"/>
            <a:endCxn id="63" idx="2"/>
          </p:cNvCxnSpPr>
          <p:nvPr/>
        </p:nvCxnSpPr>
        <p:spPr>
          <a:xfrm flipV="1">
            <a:off x="1783128" y="3702455"/>
            <a:ext cx="404394" cy="187349"/>
          </a:xfrm>
          <a:prstGeom prst="line">
            <a:avLst/>
          </a:prstGeom>
          <a:solidFill>
            <a:srgbClr val="000E2B"/>
          </a:solidFill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FEEB687-72B5-411A-9D03-C5EE8219BB57}"/>
              </a:ext>
            </a:extLst>
          </p:cNvPr>
          <p:cNvCxnSpPr>
            <a:cxnSpLocks/>
            <a:stCxn id="66" idx="0"/>
            <a:endCxn id="63" idx="2"/>
          </p:cNvCxnSpPr>
          <p:nvPr/>
        </p:nvCxnSpPr>
        <p:spPr>
          <a:xfrm flipH="1" flipV="1">
            <a:off x="2187522" y="3702455"/>
            <a:ext cx="405035" cy="187349"/>
          </a:xfrm>
          <a:prstGeom prst="line">
            <a:avLst/>
          </a:prstGeom>
          <a:solidFill>
            <a:srgbClr val="000E2B"/>
          </a:solidFill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3F9D4875-8817-405C-8D50-9A0DC45B4E91}"/>
              </a:ext>
            </a:extLst>
          </p:cNvPr>
          <p:cNvCxnSpPr>
            <a:cxnSpLocks/>
            <a:stCxn id="67" idx="0"/>
            <a:endCxn id="63" idx="2"/>
          </p:cNvCxnSpPr>
          <p:nvPr/>
        </p:nvCxnSpPr>
        <p:spPr>
          <a:xfrm flipH="1" flipV="1">
            <a:off x="2187522" y="3702455"/>
            <a:ext cx="1209542" cy="187349"/>
          </a:xfrm>
          <a:prstGeom prst="line">
            <a:avLst/>
          </a:prstGeom>
          <a:solidFill>
            <a:srgbClr val="000E2B"/>
          </a:solidFill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99E3AAC-F3DE-4292-8DF2-89F935469159}"/>
              </a:ext>
            </a:extLst>
          </p:cNvPr>
          <p:cNvSpPr/>
          <p:nvPr/>
        </p:nvSpPr>
        <p:spPr>
          <a:xfrm>
            <a:off x="626652" y="3424550"/>
            <a:ext cx="3121739" cy="277905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rgbClr val="000E2B"/>
                </a:solidFill>
              </a:rPr>
              <a:t>Merkle</a:t>
            </a:r>
            <a:r>
              <a:rPr lang="en-US" altLang="ko-KR" sz="1600" dirty="0">
                <a:solidFill>
                  <a:srgbClr val="000E2B"/>
                </a:solidFill>
              </a:rPr>
              <a:t> </a:t>
            </a:r>
            <a:r>
              <a:rPr lang="en-US" altLang="ko-KR" sz="1600" dirty="0" smtClean="0">
                <a:solidFill>
                  <a:srgbClr val="000E2B"/>
                </a:solidFill>
              </a:rPr>
              <a:t>Root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B2923F0-A858-4FFA-A570-F83589B54DFE}"/>
              </a:ext>
            </a:extLst>
          </p:cNvPr>
          <p:cNvSpPr/>
          <p:nvPr/>
        </p:nvSpPr>
        <p:spPr>
          <a:xfrm>
            <a:off x="624659" y="3889804"/>
            <a:ext cx="696917" cy="318590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000E2B"/>
                </a:solidFill>
              </a:rPr>
              <a:t>TX1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08EAB15-8FBE-4054-8E30-714C759EF87F}"/>
              </a:ext>
            </a:extLst>
          </p:cNvPr>
          <p:cNvSpPr/>
          <p:nvPr/>
        </p:nvSpPr>
        <p:spPr>
          <a:xfrm>
            <a:off x="1434669" y="3889804"/>
            <a:ext cx="696917" cy="318590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000E2B"/>
                </a:solidFill>
              </a:rPr>
              <a:t>TX2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5ED1ED5-AF07-4BA5-8FD5-545B9D269CC1}"/>
              </a:ext>
            </a:extLst>
          </p:cNvPr>
          <p:cNvSpPr/>
          <p:nvPr/>
        </p:nvSpPr>
        <p:spPr>
          <a:xfrm>
            <a:off x="2244098" y="3889804"/>
            <a:ext cx="696917" cy="318590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000E2B"/>
                </a:solidFill>
              </a:rPr>
              <a:t>TX3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EF1928D-8FC2-4363-8788-1BE20C81F81D}"/>
              </a:ext>
            </a:extLst>
          </p:cNvPr>
          <p:cNvSpPr/>
          <p:nvPr/>
        </p:nvSpPr>
        <p:spPr>
          <a:xfrm>
            <a:off x="3048605" y="3889804"/>
            <a:ext cx="696917" cy="318590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000E2B"/>
                </a:solidFill>
              </a:rPr>
              <a:t>…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A80E50A-9463-46AA-A190-975BEE7E169D}"/>
              </a:ext>
            </a:extLst>
          </p:cNvPr>
          <p:cNvSpPr/>
          <p:nvPr/>
        </p:nvSpPr>
        <p:spPr>
          <a:xfrm>
            <a:off x="1603071" y="3036505"/>
            <a:ext cx="2145322" cy="311575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000E2B"/>
                </a:solidFill>
              </a:rPr>
              <a:t>abcdef012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752812A-8603-4A03-B660-67F0D3A23639}"/>
              </a:ext>
            </a:extLst>
          </p:cNvPr>
          <p:cNvSpPr/>
          <p:nvPr/>
        </p:nvSpPr>
        <p:spPr>
          <a:xfrm>
            <a:off x="626653" y="3034529"/>
            <a:ext cx="886230" cy="318590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000E2B"/>
                </a:solidFill>
              </a:rPr>
              <a:t>1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A80E50A-9463-46AA-A190-975BEE7E169D}"/>
              </a:ext>
            </a:extLst>
          </p:cNvPr>
          <p:cNvSpPr/>
          <p:nvPr/>
        </p:nvSpPr>
        <p:spPr>
          <a:xfrm>
            <a:off x="1603071" y="3041544"/>
            <a:ext cx="2145322" cy="311575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solidFill>
                  <a:srgbClr val="000E2B"/>
                </a:solidFill>
              </a:rPr>
              <a:t>aaabbbccc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752812A-8603-4A03-B660-67F0D3A23639}"/>
              </a:ext>
            </a:extLst>
          </p:cNvPr>
          <p:cNvSpPr/>
          <p:nvPr/>
        </p:nvSpPr>
        <p:spPr>
          <a:xfrm>
            <a:off x="626653" y="3028502"/>
            <a:ext cx="886230" cy="318590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000E2B"/>
                </a:solidFill>
              </a:rPr>
              <a:t>2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A80E50A-9463-46AA-A190-975BEE7E169D}"/>
              </a:ext>
            </a:extLst>
          </p:cNvPr>
          <p:cNvSpPr/>
          <p:nvPr/>
        </p:nvSpPr>
        <p:spPr>
          <a:xfrm>
            <a:off x="1603071" y="3035517"/>
            <a:ext cx="2145322" cy="311575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000E2B"/>
                </a:solidFill>
              </a:rPr>
              <a:t>987654321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752812A-8603-4A03-B660-67F0D3A23639}"/>
              </a:ext>
            </a:extLst>
          </p:cNvPr>
          <p:cNvSpPr/>
          <p:nvPr/>
        </p:nvSpPr>
        <p:spPr>
          <a:xfrm>
            <a:off x="623782" y="3028502"/>
            <a:ext cx="886230" cy="318590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000E2B"/>
                </a:solidFill>
              </a:rPr>
              <a:t>3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A80E50A-9463-46AA-A190-975BEE7E169D}"/>
              </a:ext>
            </a:extLst>
          </p:cNvPr>
          <p:cNvSpPr/>
          <p:nvPr/>
        </p:nvSpPr>
        <p:spPr>
          <a:xfrm>
            <a:off x="1600200" y="3035517"/>
            <a:ext cx="2145322" cy="311575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000E2B"/>
                </a:solidFill>
              </a:rPr>
              <a:t>aaa333888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752812A-8603-4A03-B660-67F0D3A23639}"/>
              </a:ext>
            </a:extLst>
          </p:cNvPr>
          <p:cNvSpPr/>
          <p:nvPr/>
        </p:nvSpPr>
        <p:spPr>
          <a:xfrm>
            <a:off x="623782" y="3028502"/>
            <a:ext cx="886230" cy="318590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000E2B"/>
                </a:solidFill>
              </a:rPr>
              <a:t>4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A80E50A-9463-46AA-A190-975BEE7E169D}"/>
              </a:ext>
            </a:extLst>
          </p:cNvPr>
          <p:cNvSpPr/>
          <p:nvPr/>
        </p:nvSpPr>
        <p:spPr>
          <a:xfrm>
            <a:off x="1600200" y="3035517"/>
            <a:ext cx="2145322" cy="311575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000E2B"/>
                </a:solidFill>
              </a:rPr>
              <a:t>123987abc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752812A-8603-4A03-B660-67F0D3A23639}"/>
              </a:ext>
            </a:extLst>
          </p:cNvPr>
          <p:cNvSpPr/>
          <p:nvPr/>
        </p:nvSpPr>
        <p:spPr>
          <a:xfrm>
            <a:off x="623782" y="3020816"/>
            <a:ext cx="886230" cy="318590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000E2B"/>
                </a:solidFill>
              </a:rPr>
              <a:t>5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DA80E50A-9463-46AA-A190-975BEE7E169D}"/>
              </a:ext>
            </a:extLst>
          </p:cNvPr>
          <p:cNvSpPr/>
          <p:nvPr/>
        </p:nvSpPr>
        <p:spPr>
          <a:xfrm>
            <a:off x="1600200" y="3027831"/>
            <a:ext cx="2145322" cy="311575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000E2B"/>
                </a:solidFill>
              </a:rPr>
              <a:t>999000111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752812A-8603-4A03-B660-67F0D3A23639}"/>
              </a:ext>
            </a:extLst>
          </p:cNvPr>
          <p:cNvSpPr/>
          <p:nvPr/>
        </p:nvSpPr>
        <p:spPr>
          <a:xfrm>
            <a:off x="623782" y="3019828"/>
            <a:ext cx="886230" cy="318590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000E2B"/>
                </a:solidFill>
              </a:rPr>
              <a:t>6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A80E50A-9463-46AA-A190-975BEE7E169D}"/>
              </a:ext>
            </a:extLst>
          </p:cNvPr>
          <p:cNvSpPr/>
          <p:nvPr/>
        </p:nvSpPr>
        <p:spPr>
          <a:xfrm>
            <a:off x="1600200" y="3026843"/>
            <a:ext cx="2145322" cy="311575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000E2B"/>
                </a:solidFill>
              </a:rPr>
              <a:t>888777ccc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752812A-8603-4A03-B660-67F0D3A23639}"/>
              </a:ext>
            </a:extLst>
          </p:cNvPr>
          <p:cNvSpPr/>
          <p:nvPr/>
        </p:nvSpPr>
        <p:spPr>
          <a:xfrm>
            <a:off x="620911" y="3019828"/>
            <a:ext cx="886230" cy="318590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000E2B"/>
                </a:solidFill>
              </a:rPr>
              <a:t>7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A80E50A-9463-46AA-A190-975BEE7E169D}"/>
              </a:ext>
            </a:extLst>
          </p:cNvPr>
          <p:cNvSpPr/>
          <p:nvPr/>
        </p:nvSpPr>
        <p:spPr>
          <a:xfrm>
            <a:off x="1597329" y="3026843"/>
            <a:ext cx="2145322" cy="311575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000E2B"/>
                </a:solidFill>
              </a:rPr>
              <a:t>741852963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752812A-8603-4A03-B660-67F0D3A23639}"/>
              </a:ext>
            </a:extLst>
          </p:cNvPr>
          <p:cNvSpPr/>
          <p:nvPr/>
        </p:nvSpPr>
        <p:spPr>
          <a:xfrm>
            <a:off x="631920" y="3019828"/>
            <a:ext cx="886230" cy="318590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000E2B"/>
                </a:solidFill>
              </a:rPr>
              <a:t>8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A80E50A-9463-46AA-A190-975BEE7E169D}"/>
              </a:ext>
            </a:extLst>
          </p:cNvPr>
          <p:cNvSpPr/>
          <p:nvPr/>
        </p:nvSpPr>
        <p:spPr>
          <a:xfrm>
            <a:off x="1608338" y="3026843"/>
            <a:ext cx="2145322" cy="311575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000E2B"/>
                </a:solidFill>
              </a:rPr>
              <a:t>999123456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752812A-8603-4A03-B660-67F0D3A23639}"/>
              </a:ext>
            </a:extLst>
          </p:cNvPr>
          <p:cNvSpPr/>
          <p:nvPr/>
        </p:nvSpPr>
        <p:spPr>
          <a:xfrm>
            <a:off x="629049" y="3019828"/>
            <a:ext cx="886230" cy="318590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000E2B"/>
                </a:solidFill>
              </a:rPr>
              <a:t>9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A80E50A-9463-46AA-A190-975BEE7E169D}"/>
              </a:ext>
            </a:extLst>
          </p:cNvPr>
          <p:cNvSpPr/>
          <p:nvPr/>
        </p:nvSpPr>
        <p:spPr>
          <a:xfrm>
            <a:off x="1605467" y="3026843"/>
            <a:ext cx="2145322" cy="311575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solidFill>
                  <a:srgbClr val="000E2B"/>
                </a:solidFill>
              </a:rPr>
              <a:t>fffeeeddd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752812A-8603-4A03-B660-67F0D3A23639}"/>
              </a:ext>
            </a:extLst>
          </p:cNvPr>
          <p:cNvSpPr/>
          <p:nvPr/>
        </p:nvSpPr>
        <p:spPr>
          <a:xfrm>
            <a:off x="629049" y="3027514"/>
            <a:ext cx="886230" cy="318590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000E2B"/>
                </a:solidFill>
              </a:rPr>
              <a:t>10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A80E50A-9463-46AA-A190-975BEE7E169D}"/>
              </a:ext>
            </a:extLst>
          </p:cNvPr>
          <p:cNvSpPr/>
          <p:nvPr/>
        </p:nvSpPr>
        <p:spPr>
          <a:xfrm>
            <a:off x="1605467" y="3034529"/>
            <a:ext cx="2145322" cy="311575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000E2B"/>
                </a:solidFill>
              </a:rPr>
              <a:t>000ffffff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86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11111E-6 L 0.20781 0.0544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91" y="2708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53" presetClass="exit" presetSubtype="32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8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8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8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11111E-6 L 0.17448 -0.04884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24" y="-2454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53" presetClass="exit" presetSubtype="32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" dur="8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8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4" dur="8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85185E-6 L 0.13489 -0.0007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45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 animBg="1"/>
      <p:bldP spid="38" grpId="1" animBg="1"/>
      <p:bldP spid="39" grpId="0" animBg="1"/>
      <p:bldP spid="39" grpId="1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6B5046-07C0-43A9-AA7C-8D7835269858}"/>
              </a:ext>
            </a:extLst>
          </p:cNvPr>
          <p:cNvSpPr/>
          <p:nvPr/>
        </p:nvSpPr>
        <p:spPr>
          <a:xfrm>
            <a:off x="0" y="0"/>
            <a:ext cx="12192000" cy="1067917"/>
          </a:xfrm>
          <a:prstGeom prst="rect">
            <a:avLst/>
          </a:prstGeom>
          <a:gradFill flip="none" rotWithShape="1">
            <a:gsLst>
              <a:gs pos="10000">
                <a:srgbClr val="000E2B">
                  <a:alpha val="0"/>
                </a:srgbClr>
              </a:gs>
              <a:gs pos="100000">
                <a:srgbClr val="03C6AB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400" b="1" i="1" kern="0" dirty="0">
                <a:solidFill>
                  <a:prstClr val="white"/>
                </a:solidFill>
              </a:rPr>
              <a:t>How to Maintain Integrity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8387BDA-24A2-4432-AEDE-4F5F1621D6D4}"/>
              </a:ext>
            </a:extLst>
          </p:cNvPr>
          <p:cNvCxnSpPr>
            <a:cxnSpLocks/>
          </p:cNvCxnSpPr>
          <p:nvPr/>
        </p:nvCxnSpPr>
        <p:spPr>
          <a:xfrm>
            <a:off x="5550816" y="163430"/>
            <a:ext cx="1080000" cy="0"/>
          </a:xfrm>
          <a:prstGeom prst="line">
            <a:avLst/>
          </a:prstGeom>
          <a:ln w="12700">
            <a:solidFill>
              <a:srgbClr val="03C6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65E4938-D951-49A8-B135-63154451F0AA}"/>
              </a:ext>
            </a:extLst>
          </p:cNvPr>
          <p:cNvSpPr/>
          <p:nvPr/>
        </p:nvSpPr>
        <p:spPr>
          <a:xfrm>
            <a:off x="2154910" y="3868217"/>
            <a:ext cx="7356452" cy="1741275"/>
          </a:xfrm>
          <a:prstGeom prst="rect">
            <a:avLst/>
          </a:prstGeom>
          <a:solidFill>
            <a:srgbClr val="000E2B"/>
          </a:solidFill>
          <a:ln w="28575">
            <a:solidFill>
              <a:srgbClr val="03C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E03A761-DDCA-4A92-8790-BCB9F5ABF59B}"/>
              </a:ext>
            </a:extLst>
          </p:cNvPr>
          <p:cNvSpPr/>
          <p:nvPr/>
        </p:nvSpPr>
        <p:spPr>
          <a:xfrm>
            <a:off x="2154910" y="2108704"/>
            <a:ext cx="7356452" cy="1759513"/>
          </a:xfrm>
          <a:prstGeom prst="rect">
            <a:avLst/>
          </a:prstGeom>
          <a:solidFill>
            <a:srgbClr val="000E2B"/>
          </a:solidFill>
          <a:ln w="28575">
            <a:solidFill>
              <a:srgbClr val="03C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38" name="Picture 2" descr="Our Services - Automation CoE">
            <a:extLst>
              <a:ext uri="{FF2B5EF4-FFF2-40B4-BE49-F238E27FC236}">
                <a16:creationId xmlns:a16="http://schemas.microsoft.com/office/drawing/2014/main" id="{E9D8FD8F-5D8D-4420-97F0-27E169ED2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499" y="2505872"/>
            <a:ext cx="1136850" cy="113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CD329AE-9BAD-49DD-A043-429DF713368E}"/>
              </a:ext>
            </a:extLst>
          </p:cNvPr>
          <p:cNvSpPr txBox="1"/>
          <p:nvPr/>
        </p:nvSpPr>
        <p:spPr>
          <a:xfrm>
            <a:off x="6273886" y="3202080"/>
            <a:ext cx="920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</a:rPr>
              <a:t>000ffffff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4E3073C-A5DC-473B-8F48-4E6958A6BD47}"/>
              </a:ext>
            </a:extLst>
          </p:cNvPr>
          <p:cNvSpPr/>
          <p:nvPr/>
        </p:nvSpPr>
        <p:spPr>
          <a:xfrm>
            <a:off x="2333963" y="2795506"/>
            <a:ext cx="2469624" cy="557582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000E2B"/>
                </a:solidFill>
              </a:rPr>
              <a:t>B’s </a:t>
            </a:r>
            <a:r>
              <a:rPr lang="en-US" altLang="ko-KR" sz="1600" dirty="0">
                <a:solidFill>
                  <a:srgbClr val="000E2B"/>
                </a:solidFill>
              </a:rPr>
              <a:t>Block Status</a:t>
            </a:r>
          </a:p>
          <a:p>
            <a:pPr algn="ctr"/>
            <a:r>
              <a:rPr lang="en-US" altLang="ko-KR" sz="1600" dirty="0">
                <a:solidFill>
                  <a:srgbClr val="000E2B"/>
                </a:solidFill>
              </a:rPr>
              <a:t>(PBH, MR, Timestamp, …)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98E08FF-314B-4A57-BF28-D36D230A0472}"/>
              </a:ext>
            </a:extLst>
          </p:cNvPr>
          <p:cNvSpPr/>
          <p:nvPr/>
        </p:nvSpPr>
        <p:spPr>
          <a:xfrm>
            <a:off x="3568775" y="3506648"/>
            <a:ext cx="706322" cy="250462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000E2B"/>
                </a:solidFill>
              </a:rPr>
              <a:t>10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81DB472-AA99-4FFD-BD22-41FA393B4452}"/>
              </a:ext>
            </a:extLst>
          </p:cNvPr>
          <p:cNvSpPr/>
          <p:nvPr/>
        </p:nvSpPr>
        <p:spPr>
          <a:xfrm>
            <a:off x="4941112" y="3074297"/>
            <a:ext cx="2469624" cy="557582"/>
          </a:xfrm>
          <a:prstGeom prst="rect">
            <a:avLst/>
          </a:prstGeom>
          <a:solidFill>
            <a:srgbClr val="000E2B"/>
          </a:solidFill>
          <a:ln w="28575">
            <a:solidFill>
              <a:srgbClr val="03C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</a:rPr>
              <a:t>String </a:t>
            </a:r>
            <a:r>
              <a:rPr lang="en-US" altLang="ko-KR" sz="1600" dirty="0">
                <a:solidFill>
                  <a:schemeClr val="bg1"/>
                </a:solidFill>
              </a:rPr>
              <a:t>hash(Object o) {…}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43" name="Picture 2" descr="Our Services - Automation CoE">
            <a:extLst>
              <a:ext uri="{FF2B5EF4-FFF2-40B4-BE49-F238E27FC236}">
                <a16:creationId xmlns:a16="http://schemas.microsoft.com/office/drawing/2014/main" id="{4F31E7D6-DB5C-42C8-B899-6C7483E7B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499" y="4268572"/>
            <a:ext cx="1136850" cy="113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934B082-0422-45B8-BC3A-6C6013977EFD}"/>
              </a:ext>
            </a:extLst>
          </p:cNvPr>
          <p:cNvSpPr txBox="1"/>
          <p:nvPr/>
        </p:nvSpPr>
        <p:spPr>
          <a:xfrm>
            <a:off x="6273886" y="4964780"/>
            <a:ext cx="920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</a:rPr>
              <a:t>000ffffff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FE97CB2-0C52-46ED-AA17-62FF7F75620D}"/>
              </a:ext>
            </a:extLst>
          </p:cNvPr>
          <p:cNvSpPr/>
          <p:nvPr/>
        </p:nvSpPr>
        <p:spPr>
          <a:xfrm>
            <a:off x="2333963" y="4558206"/>
            <a:ext cx="2469624" cy="557582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000E2B"/>
                </a:solidFill>
              </a:rPr>
              <a:t>C’s </a:t>
            </a:r>
            <a:r>
              <a:rPr lang="en-US" altLang="ko-KR" sz="1600" dirty="0">
                <a:solidFill>
                  <a:srgbClr val="000E2B"/>
                </a:solidFill>
              </a:rPr>
              <a:t>Block Status</a:t>
            </a:r>
          </a:p>
          <a:p>
            <a:pPr algn="ctr"/>
            <a:r>
              <a:rPr lang="en-US" altLang="ko-KR" sz="1600" dirty="0">
                <a:solidFill>
                  <a:srgbClr val="000E2B"/>
                </a:solidFill>
              </a:rPr>
              <a:t>(PBH, MR, Timestamp, …)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870FC5F-046E-4976-BA04-EB33B8D38D4A}"/>
              </a:ext>
            </a:extLst>
          </p:cNvPr>
          <p:cNvSpPr/>
          <p:nvPr/>
        </p:nvSpPr>
        <p:spPr>
          <a:xfrm>
            <a:off x="3568775" y="5269348"/>
            <a:ext cx="706322" cy="250462"/>
          </a:xfrm>
          <a:prstGeom prst="rect">
            <a:avLst/>
          </a:prstGeom>
          <a:solidFill>
            <a:srgbClr val="03C6AB"/>
          </a:solidFill>
          <a:ln w="28575">
            <a:solidFill>
              <a:srgbClr val="0282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000E2B"/>
                </a:solidFill>
              </a:rPr>
              <a:t>10</a:t>
            </a:r>
            <a:endParaRPr lang="ko-KR" altLang="en-US" sz="1600" dirty="0">
              <a:solidFill>
                <a:srgbClr val="000E2B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DC8F09B-0334-41F2-B8C2-77A96BA072A2}"/>
              </a:ext>
            </a:extLst>
          </p:cNvPr>
          <p:cNvSpPr/>
          <p:nvPr/>
        </p:nvSpPr>
        <p:spPr>
          <a:xfrm>
            <a:off x="4941112" y="4836997"/>
            <a:ext cx="2469624" cy="557582"/>
          </a:xfrm>
          <a:prstGeom prst="rect">
            <a:avLst/>
          </a:prstGeom>
          <a:solidFill>
            <a:srgbClr val="000E2B"/>
          </a:solidFill>
          <a:ln w="28575">
            <a:solidFill>
              <a:srgbClr val="03C6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</a:rPr>
              <a:t>String </a:t>
            </a:r>
            <a:r>
              <a:rPr lang="en-US" altLang="ko-KR" sz="1600" dirty="0">
                <a:solidFill>
                  <a:schemeClr val="bg1"/>
                </a:solidFill>
              </a:rPr>
              <a:t>hash(Object o) {…}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289C949-C201-4F48-BF28-DCC8940B29EB}"/>
              </a:ext>
            </a:extLst>
          </p:cNvPr>
          <p:cNvSpPr txBox="1"/>
          <p:nvPr/>
        </p:nvSpPr>
        <p:spPr>
          <a:xfrm>
            <a:off x="1873823" y="2874242"/>
            <a:ext cx="316112" cy="338554"/>
          </a:xfrm>
          <a:prstGeom prst="rect">
            <a:avLst/>
          </a:prstGeom>
          <a:solidFill>
            <a:srgbClr val="000E2B"/>
          </a:solidFill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B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B85F256-E4D2-4711-9A4B-9A1A94E5A44C}"/>
              </a:ext>
            </a:extLst>
          </p:cNvPr>
          <p:cNvSpPr txBox="1"/>
          <p:nvPr/>
        </p:nvSpPr>
        <p:spPr>
          <a:xfrm>
            <a:off x="1894587" y="4639224"/>
            <a:ext cx="316112" cy="338554"/>
          </a:xfrm>
          <a:prstGeom prst="rect">
            <a:avLst/>
          </a:prstGeom>
          <a:solidFill>
            <a:srgbClr val="000E2B"/>
          </a:solidFill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C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17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85185E-6 L 0.20781 0.054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91" y="270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xit" presetSubtype="32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8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" dur="8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L 0.17448 -0.04884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24" y="-2454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53" presetClass="exit" presetSubtype="32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8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8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07407E-6 L 0.20781 0.0544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91" y="270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53" presetClass="exit" presetSubtype="32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8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8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07407E-6 L 0.17448 -0.04884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24" y="-2454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53" presetClass="exit" presetSubtype="32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8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8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81481E-6 L 0.1349 -0.0007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45" y="-46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11111E-6 L 0.1349 -0.00069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45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7037E-7 L 0.0026 -0.06759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-338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07407E-6 L 0.00195 -0.0662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3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 animBg="1"/>
      <p:bldP spid="40" grpId="1" animBg="1"/>
      <p:bldP spid="41" grpId="0" animBg="1"/>
      <p:bldP spid="41" grpId="1" animBg="1"/>
      <p:bldP spid="44" grpId="0"/>
      <p:bldP spid="45" grpId="0" animBg="1"/>
      <p:bldP spid="45" grpId="1" animBg="1"/>
      <p:bldP spid="46" grpId="0" animBg="1"/>
      <p:bldP spid="46" grpId="1" animBg="1"/>
    </p:bldLst>
  </p:timing>
</p:sld>
</file>

<file path=ppt/theme/theme1.xml><?xml version="1.0" encoding="utf-8"?>
<a:theme xmlns:a="http://schemas.openxmlformats.org/drawingml/2006/main" name="4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2360</TotalTime>
  <Words>1091</Words>
  <Application>Microsoft Office PowerPoint</Application>
  <PresentationFormat>와이드스크린</PresentationFormat>
  <Paragraphs>472</Paragraphs>
  <Slides>24</Slides>
  <Notes>3</Notes>
  <HiddenSlides>0</HiddenSlides>
  <MMClips>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맑은 고딕</vt:lpstr>
      <vt:lpstr>Arial</vt:lpstr>
      <vt:lpstr>46_Office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Intern04</cp:lastModifiedBy>
  <cp:revision>167</cp:revision>
  <dcterms:created xsi:type="dcterms:W3CDTF">2022-01-16T15:14:44Z</dcterms:created>
  <dcterms:modified xsi:type="dcterms:W3CDTF">2022-04-14T00:58:33Z</dcterms:modified>
</cp:coreProperties>
</file>